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3" r:id="rId8"/>
    <p:sldId id="258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975" y="746976"/>
            <a:ext cx="10676585" cy="2125014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KHOA HỌC – ĐẠI HỌC HUẾ</a:t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CÔNG TÁC XÃ HỘI</a:t>
            </a:r>
            <a:r>
              <a:rPr lang="en-US" sz="4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4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884" y="2871991"/>
            <a:ext cx="10792495" cy="31810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 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</a:t>
            </a:r>
            <a:r>
              <a:rPr lang="en-US" sz="4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4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NGHỀ 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</a:p>
          <a:p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ThS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endParaRPr lang="en-US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vi-VN" sz="2400" b="1" i="1" dirty="0"/>
          </a:p>
        </p:txBody>
      </p:sp>
    </p:spTree>
    <p:extLst>
      <p:ext uri="{BB962C8B-B14F-4D97-AF65-F5344CB8AC3E}">
        <p14:creationId xmlns:p14="http://schemas.microsoft.com/office/powerpoint/2010/main" val="1446834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609600"/>
            <a:ext cx="10856890" cy="63965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6. </a:t>
            </a:r>
            <a:r>
              <a:rPr lang="en-US" b="1" dirty="0" err="1" smtClean="0"/>
              <a:t>Quy</a:t>
            </a:r>
            <a:r>
              <a:rPr lang="en-US" b="1" dirty="0" smtClean="0"/>
              <a:t> </a:t>
            </a:r>
            <a:r>
              <a:rPr lang="en-US" b="1" dirty="0" err="1"/>
              <a:t>định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nộp</a:t>
            </a:r>
            <a:r>
              <a:rPr lang="en-US" b="1" dirty="0"/>
              <a:t> </a:t>
            </a:r>
            <a:r>
              <a:rPr lang="en-US" b="1" dirty="0" err="1"/>
              <a:t>Báo</a:t>
            </a:r>
            <a:r>
              <a:rPr lang="en-US" b="1" dirty="0"/>
              <a:t> </a:t>
            </a:r>
            <a:r>
              <a:rPr lang="en-US" b="1" dirty="0" err="1"/>
              <a:t>cáo</a:t>
            </a:r>
            <a:r>
              <a:rPr lang="en-US" b="1" dirty="0"/>
              <a:t> </a:t>
            </a:r>
            <a:r>
              <a:rPr lang="en-US" b="1" dirty="0" err="1"/>
              <a:t>tiến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báo</a:t>
            </a:r>
            <a:r>
              <a:rPr lang="en-US" b="1" dirty="0"/>
              <a:t> </a:t>
            </a:r>
            <a:r>
              <a:rPr lang="en-US" b="1" dirty="0" err="1"/>
              <a:t>cáo</a:t>
            </a:r>
            <a:r>
              <a:rPr lang="en-US" b="1" dirty="0"/>
              <a:t> </a:t>
            </a:r>
            <a:r>
              <a:rPr lang="en-US" b="1" dirty="0" err="1"/>
              <a:t>thực</a:t>
            </a:r>
            <a:r>
              <a:rPr lang="en-US" b="1" dirty="0"/>
              <a:t> </a:t>
            </a:r>
            <a:r>
              <a:rPr lang="en-US" b="1" dirty="0" err="1" smtClean="0"/>
              <a:t>tập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74255"/>
            <a:ext cx="10630317" cy="436710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36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13" y="609600"/>
            <a:ext cx="11101589" cy="1320800"/>
          </a:xfrm>
        </p:spPr>
        <p:txBody>
          <a:bodyPr>
            <a:noAutofit/>
          </a:bodyPr>
          <a:lstStyle/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nghề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altLang="vi-VN" sz="2000" dirty="0">
                <a:solidFill>
                  <a:schemeClr val="tx1"/>
                </a:solidFill>
              </a:rPr>
              <a:t/>
            </a:r>
            <a:br>
              <a:rPr lang="vi-VN" altLang="vi-VN" sz="2000" dirty="0">
                <a:solidFill>
                  <a:schemeClr val="tx1"/>
                </a:solidFill>
              </a:rPr>
            </a:b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nghề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4)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alt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025613"/>
              </p:ext>
            </p:extLst>
          </p:nvPr>
        </p:nvGraphicFramePr>
        <p:xfrm>
          <a:off x="811371" y="2266682"/>
          <a:ext cx="9569001" cy="283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3812"/>
                <a:gridCol w="2137893"/>
                <a:gridCol w="3477296"/>
              </a:tblGrid>
              <a:tr h="70960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%/tổng điểm (hệ số 10)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458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sở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 bộ hướng dẫn tại cơ sở chấm 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9608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 cáo thực tập tốt nghiệp 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 viên được Khoa phân công chấm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63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cộng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vi-VN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358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 ƠN QUÝ THẦY CÔ ĐÃ LẮNG NGHE!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3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437882"/>
            <a:ext cx="11294772" cy="875763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13645"/>
            <a:ext cx="10720469" cy="51000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5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609600"/>
            <a:ext cx="8952030" cy="74268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352281"/>
            <a:ext cx="11487955" cy="5177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lang="en-US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vi-VN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vi-VN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sz="2600" dirty="0"/>
          </a:p>
        </p:txBody>
      </p:sp>
    </p:spTree>
    <p:extLst>
      <p:ext uri="{BB962C8B-B14F-4D97-AF65-F5344CB8AC3E}">
        <p14:creationId xmlns:p14="http://schemas.microsoft.com/office/powerpoint/2010/main" val="179022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609600"/>
            <a:ext cx="8952030" cy="74268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352281"/>
            <a:ext cx="11487955" cy="5177307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2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609600"/>
            <a:ext cx="8952030" cy="74268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352281"/>
            <a:ext cx="11487955" cy="5177307"/>
          </a:xfrm>
        </p:spPr>
        <p:txBody>
          <a:bodyPr>
            <a:noAutofit/>
          </a:bodyPr>
          <a:lstStyle/>
          <a:p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vi-V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vi-V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CTXH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0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810621" cy="781318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45465"/>
            <a:ext cx="10668953" cy="4855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812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609600"/>
            <a:ext cx="8952030" cy="74268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352281"/>
            <a:ext cx="11487955" cy="51773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79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851" y="425004"/>
            <a:ext cx="8939151" cy="88864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13646"/>
            <a:ext cx="10694711" cy="5061395"/>
          </a:xfrm>
        </p:spPr>
        <p:txBody>
          <a:bodyPr>
            <a:normAutofit/>
          </a:bodyPr>
          <a:lstStyle/>
          <a:p>
            <a:pPr lvl="0"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64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076"/>
          </a:xfrm>
        </p:spPr>
        <p:txBody>
          <a:bodyPr/>
          <a:lstStyle/>
          <a:p>
            <a:pPr lvl="0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375"/>
            <a:ext cx="10681832" cy="4597757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8300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1376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Trebuchet MS</vt:lpstr>
      <vt:lpstr>Wingdings 3</vt:lpstr>
      <vt:lpstr>Facet</vt:lpstr>
      <vt:lpstr>TRƯỜNG ĐẠI HỌC KHOA HỌC – ĐẠI HỌC HUẾ KHOA CÔNG TÁC XÃ HỘI </vt:lpstr>
      <vt:lpstr>1. Mục tiêu thực tập nghề nghiệp</vt:lpstr>
      <vt:lpstr>2. Yêu cầu thực tập nghề nghiệp</vt:lpstr>
      <vt:lpstr>2. Yêu cầu thực tập nghề nghiệp</vt:lpstr>
      <vt:lpstr>2. Yêu cầu thực tập nghề nghiệp</vt:lpstr>
      <vt:lpstr>3. Cơ sở thực tập và thời gian thực tập </vt:lpstr>
      <vt:lpstr>3. Cơ sở thực tập và thời gian thực tập </vt:lpstr>
      <vt:lpstr>4. Nội dung thực tập nghề nghiệp</vt:lpstr>
      <vt:lpstr>5. Một số quy định chung: </vt:lpstr>
      <vt:lpstr>6. Quy định về nộp Báo cáo tiến độ và báo cáo thực tập </vt:lpstr>
      <vt:lpstr>Chính sách và cách thức đánh giá kết quả thực tập nghề nghiệp:  Cách tính điểm đánh giá kết quả thực tập nghề nghiệp (đối với năm 3 và năm 4) như sau: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ĐẠI HỌC KHOA HỌC – ĐẠI HỌC HUẾ KHOA CÔNG TÁC XÃ HỘI</dc:title>
  <dc:creator>Asus</dc:creator>
  <cp:lastModifiedBy>Asus</cp:lastModifiedBy>
  <cp:revision>6</cp:revision>
  <dcterms:created xsi:type="dcterms:W3CDTF">2019-07-10T07:39:38Z</dcterms:created>
  <dcterms:modified xsi:type="dcterms:W3CDTF">2019-07-11T02:35:42Z</dcterms:modified>
</cp:coreProperties>
</file>