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43195875"/>
  <p:notesSz cx="7104063" cy="10234613"/>
  <p:defaultTextStyle>
    <a:defPPr>
      <a:defRPr lang="en-US"/>
    </a:defPPr>
    <a:lvl1pPr marL="0" algn="l" defTabSz="4179749" rtl="0" eaLnBrk="1" latinLnBrk="0" hangingPunct="1">
      <a:defRPr sz="8200" kern="1200">
        <a:solidFill>
          <a:schemeClr val="tx1"/>
        </a:solidFill>
        <a:latin typeface="+mn-lt"/>
        <a:ea typeface="+mn-ea"/>
        <a:cs typeface="+mn-cs"/>
      </a:defRPr>
    </a:lvl1pPr>
    <a:lvl2pPr marL="2089875" algn="l" defTabSz="4179749" rtl="0" eaLnBrk="1" latinLnBrk="0" hangingPunct="1">
      <a:defRPr sz="8200" kern="1200">
        <a:solidFill>
          <a:schemeClr val="tx1"/>
        </a:solidFill>
        <a:latin typeface="+mn-lt"/>
        <a:ea typeface="+mn-ea"/>
        <a:cs typeface="+mn-cs"/>
      </a:defRPr>
    </a:lvl2pPr>
    <a:lvl3pPr marL="4179749" algn="l" defTabSz="4179749" rtl="0" eaLnBrk="1" latinLnBrk="0" hangingPunct="1">
      <a:defRPr sz="8200" kern="1200">
        <a:solidFill>
          <a:schemeClr val="tx1"/>
        </a:solidFill>
        <a:latin typeface="+mn-lt"/>
        <a:ea typeface="+mn-ea"/>
        <a:cs typeface="+mn-cs"/>
      </a:defRPr>
    </a:lvl3pPr>
    <a:lvl4pPr marL="6269624" algn="l" defTabSz="4179749" rtl="0" eaLnBrk="1" latinLnBrk="0" hangingPunct="1">
      <a:defRPr sz="8200" kern="1200">
        <a:solidFill>
          <a:schemeClr val="tx1"/>
        </a:solidFill>
        <a:latin typeface="+mn-lt"/>
        <a:ea typeface="+mn-ea"/>
        <a:cs typeface="+mn-cs"/>
      </a:defRPr>
    </a:lvl4pPr>
    <a:lvl5pPr marL="8359497" algn="l" defTabSz="4179749" rtl="0" eaLnBrk="1" latinLnBrk="0" hangingPunct="1">
      <a:defRPr sz="8200" kern="1200">
        <a:solidFill>
          <a:schemeClr val="tx1"/>
        </a:solidFill>
        <a:latin typeface="+mn-lt"/>
        <a:ea typeface="+mn-ea"/>
        <a:cs typeface="+mn-cs"/>
      </a:defRPr>
    </a:lvl5pPr>
    <a:lvl6pPr marL="10449372" algn="l" defTabSz="4179749" rtl="0" eaLnBrk="1" latinLnBrk="0" hangingPunct="1">
      <a:defRPr sz="8200" kern="1200">
        <a:solidFill>
          <a:schemeClr val="tx1"/>
        </a:solidFill>
        <a:latin typeface="+mn-lt"/>
        <a:ea typeface="+mn-ea"/>
        <a:cs typeface="+mn-cs"/>
      </a:defRPr>
    </a:lvl6pPr>
    <a:lvl7pPr marL="12539246" algn="l" defTabSz="4179749" rtl="0" eaLnBrk="1" latinLnBrk="0" hangingPunct="1">
      <a:defRPr sz="8200" kern="1200">
        <a:solidFill>
          <a:schemeClr val="tx1"/>
        </a:solidFill>
        <a:latin typeface="+mn-lt"/>
        <a:ea typeface="+mn-ea"/>
        <a:cs typeface="+mn-cs"/>
      </a:defRPr>
    </a:lvl7pPr>
    <a:lvl8pPr marL="14629122" algn="l" defTabSz="4179749" rtl="0" eaLnBrk="1" latinLnBrk="0" hangingPunct="1">
      <a:defRPr sz="8200" kern="1200">
        <a:solidFill>
          <a:schemeClr val="tx1"/>
        </a:solidFill>
        <a:latin typeface="+mn-lt"/>
        <a:ea typeface="+mn-ea"/>
        <a:cs typeface="+mn-cs"/>
      </a:defRPr>
    </a:lvl8pPr>
    <a:lvl9pPr marL="16718997" algn="l" defTabSz="4179749"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536">
          <p15:clr>
            <a:srgbClr val="A4A3A4"/>
          </p15:clr>
        </p15:guide>
        <p15:guide id="2" pos="9505">
          <p15:clr>
            <a:srgbClr val="A4A3A4"/>
          </p15:clr>
        </p15:guide>
        <p15:guide id="3" orient="horz" pos="13605">
          <p15:clr>
            <a:srgbClr val="A4A3A4"/>
          </p15:clr>
        </p15:guide>
        <p15:guide id="4" pos="10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DF5F6"/>
    <a:srgbClr val="FCF5F6"/>
    <a:srgbClr val="D7D200"/>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2574" autoAdjust="0"/>
    <p:restoredTop sz="50000" autoAdjust="0"/>
  </p:normalViewPr>
  <p:slideViewPr>
    <p:cSldViewPr>
      <p:cViewPr>
        <p:scale>
          <a:sx n="33" d="100"/>
          <a:sy n="33" d="100"/>
        </p:scale>
        <p:origin x="-396" y="-144"/>
      </p:cViewPr>
      <p:guideLst>
        <p:guide orient="horz" pos="13536"/>
        <p:guide orient="horz" pos="13605"/>
        <p:guide pos="9505"/>
        <p:guide pos="10205"/>
      </p:guideLst>
    </p:cSldViewPr>
  </p:slideViewPr>
  <p:notesTextViewPr>
    <p:cViewPr>
      <p:scale>
        <a:sx n="50" d="100"/>
        <a:sy n="5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50" tIns="49525" rIns="99050" bIns="49525" rtlCol="0"/>
          <a:lstStyle>
            <a:lvl1pPr algn="l">
              <a:defRPr sz="1300"/>
            </a:lvl1pPr>
          </a:lstStyle>
          <a:p>
            <a:endParaRPr lang="en-US"/>
          </a:p>
        </p:txBody>
      </p:sp>
      <p:sp>
        <p:nvSpPr>
          <p:cNvPr id="3" name="Date Placeholder 2"/>
          <p:cNvSpPr>
            <a:spLocks noGrp="1"/>
          </p:cNvSpPr>
          <p:nvPr>
            <p:ph type="dt" idx="1"/>
          </p:nvPr>
        </p:nvSpPr>
        <p:spPr>
          <a:xfrm>
            <a:off x="4023991" y="0"/>
            <a:ext cx="3078427" cy="511731"/>
          </a:xfrm>
          <a:prstGeom prst="rect">
            <a:avLst/>
          </a:prstGeom>
        </p:spPr>
        <p:txBody>
          <a:bodyPr vert="horz" lIns="99050" tIns="49525" rIns="99050" bIns="49525" rtlCol="0"/>
          <a:lstStyle>
            <a:lvl1pPr algn="r">
              <a:defRPr sz="1300"/>
            </a:lvl1pPr>
          </a:lstStyle>
          <a:p>
            <a:fld id="{31DA6E08-F926-4C4F-8C73-57EF51F8D140}" type="datetimeFigureOut">
              <a:rPr lang="en-US" smtClean="0"/>
              <a:pPr/>
              <a:t>12/20/2019</a:t>
            </a:fld>
            <a:endParaRPr lang="en-US"/>
          </a:p>
        </p:txBody>
      </p:sp>
      <p:sp>
        <p:nvSpPr>
          <p:cNvPr id="4" name="Slide Image Placeholder 3"/>
          <p:cNvSpPr>
            <a:spLocks noGrp="1" noRot="1" noChangeAspect="1"/>
          </p:cNvSpPr>
          <p:nvPr>
            <p:ph type="sldImg" idx="2"/>
          </p:nvPr>
        </p:nvSpPr>
        <p:spPr>
          <a:xfrm>
            <a:off x="2112963" y="768350"/>
            <a:ext cx="2878137" cy="3838575"/>
          </a:xfrm>
          <a:prstGeom prst="rect">
            <a:avLst/>
          </a:prstGeom>
          <a:noFill/>
          <a:ln w="12700">
            <a:solidFill>
              <a:prstClr val="black"/>
            </a:solidFill>
          </a:ln>
        </p:spPr>
        <p:txBody>
          <a:bodyPr vert="horz" lIns="99050" tIns="49525" rIns="99050" bIns="49525"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50" tIns="49525" rIns="99050" bIns="495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7"/>
            <a:ext cx="3078427" cy="511731"/>
          </a:xfrm>
          <a:prstGeom prst="rect">
            <a:avLst/>
          </a:prstGeom>
        </p:spPr>
        <p:txBody>
          <a:bodyPr vert="horz" lIns="99050" tIns="49525" rIns="99050" bIns="49525" rtlCol="0" anchor="b"/>
          <a:lstStyle>
            <a:lvl1pPr algn="l">
              <a:defRPr sz="1300"/>
            </a:lvl1pPr>
          </a:lstStyle>
          <a:p>
            <a:endParaRPr lang="en-US"/>
          </a:p>
        </p:txBody>
      </p:sp>
      <p:sp>
        <p:nvSpPr>
          <p:cNvPr id="7" name="Slide Number Placeholder 6"/>
          <p:cNvSpPr>
            <a:spLocks noGrp="1"/>
          </p:cNvSpPr>
          <p:nvPr>
            <p:ph type="sldNum" sz="quarter" idx="5"/>
          </p:nvPr>
        </p:nvSpPr>
        <p:spPr>
          <a:xfrm>
            <a:off x="4023991" y="9721107"/>
            <a:ext cx="3078427" cy="511731"/>
          </a:xfrm>
          <a:prstGeom prst="rect">
            <a:avLst/>
          </a:prstGeom>
        </p:spPr>
        <p:txBody>
          <a:bodyPr vert="horz" lIns="99050" tIns="49525" rIns="99050" bIns="49525" rtlCol="0" anchor="b"/>
          <a:lstStyle>
            <a:lvl1pPr algn="r">
              <a:defRPr sz="1300"/>
            </a:lvl1pPr>
          </a:lstStyle>
          <a:p>
            <a:fld id="{B9B6762F-008A-497D-B71D-1E881ADC25F9}" type="slidenum">
              <a:rPr lang="en-US" smtClean="0"/>
              <a:pPr/>
              <a:t>‹#›</a:t>
            </a:fld>
            <a:endParaRPr lang="en-US"/>
          </a:p>
        </p:txBody>
      </p:sp>
    </p:spTree>
    <p:extLst>
      <p:ext uri="{BB962C8B-B14F-4D97-AF65-F5344CB8AC3E}">
        <p14:creationId xmlns:p14="http://schemas.microsoft.com/office/powerpoint/2010/main" xmlns="" val="3007485460"/>
      </p:ext>
    </p:extLst>
  </p:cSld>
  <p:clrMap bg1="lt1" tx1="dk1" bg2="lt2" tx2="dk2" accent1="accent1" accent2="accent2" accent3="accent3" accent4="accent4" accent5="accent5" accent6="accent6" hlink="hlink" folHlink="folHlink"/>
  <p:notesStyle>
    <a:lvl1pPr marL="0" algn="l" defTabSz="922397" rtl="0" eaLnBrk="1" latinLnBrk="0" hangingPunct="1">
      <a:defRPr sz="1200" kern="1200">
        <a:solidFill>
          <a:schemeClr val="tx1"/>
        </a:solidFill>
        <a:latin typeface="+mn-lt"/>
        <a:ea typeface="+mn-ea"/>
        <a:cs typeface="+mn-cs"/>
      </a:defRPr>
    </a:lvl1pPr>
    <a:lvl2pPr marL="461199" algn="l" defTabSz="922397" rtl="0" eaLnBrk="1" latinLnBrk="0" hangingPunct="1">
      <a:defRPr sz="1200" kern="1200">
        <a:solidFill>
          <a:schemeClr val="tx1"/>
        </a:solidFill>
        <a:latin typeface="+mn-lt"/>
        <a:ea typeface="+mn-ea"/>
        <a:cs typeface="+mn-cs"/>
      </a:defRPr>
    </a:lvl2pPr>
    <a:lvl3pPr marL="922397" algn="l" defTabSz="922397" rtl="0" eaLnBrk="1" latinLnBrk="0" hangingPunct="1">
      <a:defRPr sz="1200" kern="1200">
        <a:solidFill>
          <a:schemeClr val="tx1"/>
        </a:solidFill>
        <a:latin typeface="+mn-lt"/>
        <a:ea typeface="+mn-ea"/>
        <a:cs typeface="+mn-cs"/>
      </a:defRPr>
    </a:lvl3pPr>
    <a:lvl4pPr marL="1383595" algn="l" defTabSz="922397" rtl="0" eaLnBrk="1" latinLnBrk="0" hangingPunct="1">
      <a:defRPr sz="1200" kern="1200">
        <a:solidFill>
          <a:schemeClr val="tx1"/>
        </a:solidFill>
        <a:latin typeface="+mn-lt"/>
        <a:ea typeface="+mn-ea"/>
        <a:cs typeface="+mn-cs"/>
      </a:defRPr>
    </a:lvl4pPr>
    <a:lvl5pPr marL="1844793" algn="l" defTabSz="922397" rtl="0" eaLnBrk="1" latinLnBrk="0" hangingPunct="1">
      <a:defRPr sz="1200" kern="1200">
        <a:solidFill>
          <a:schemeClr val="tx1"/>
        </a:solidFill>
        <a:latin typeface="+mn-lt"/>
        <a:ea typeface="+mn-ea"/>
        <a:cs typeface="+mn-cs"/>
      </a:defRPr>
    </a:lvl5pPr>
    <a:lvl6pPr marL="2305992" algn="l" defTabSz="922397" rtl="0" eaLnBrk="1" latinLnBrk="0" hangingPunct="1">
      <a:defRPr sz="1200" kern="1200">
        <a:solidFill>
          <a:schemeClr val="tx1"/>
        </a:solidFill>
        <a:latin typeface="+mn-lt"/>
        <a:ea typeface="+mn-ea"/>
        <a:cs typeface="+mn-cs"/>
      </a:defRPr>
    </a:lvl6pPr>
    <a:lvl7pPr marL="2767191" algn="l" defTabSz="922397" rtl="0" eaLnBrk="1" latinLnBrk="0" hangingPunct="1">
      <a:defRPr sz="1200" kern="1200">
        <a:solidFill>
          <a:schemeClr val="tx1"/>
        </a:solidFill>
        <a:latin typeface="+mn-lt"/>
        <a:ea typeface="+mn-ea"/>
        <a:cs typeface="+mn-cs"/>
      </a:defRPr>
    </a:lvl7pPr>
    <a:lvl8pPr marL="3228389" algn="l" defTabSz="922397" rtl="0" eaLnBrk="1" latinLnBrk="0" hangingPunct="1">
      <a:defRPr sz="1200" kern="1200">
        <a:solidFill>
          <a:schemeClr val="tx1"/>
        </a:solidFill>
        <a:latin typeface="+mn-lt"/>
        <a:ea typeface="+mn-ea"/>
        <a:cs typeface="+mn-cs"/>
      </a:defRPr>
    </a:lvl8pPr>
    <a:lvl9pPr marL="3689587" algn="l" defTabSz="92239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829" y="13418723"/>
            <a:ext cx="27538046" cy="9259116"/>
          </a:xfrm>
        </p:spPr>
        <p:txBody>
          <a:bodyPr/>
          <a:lstStyle/>
          <a:p>
            <a:r>
              <a:rPr lang="en-US" smtClean="0"/>
              <a:t>Click to edit Master title style</a:t>
            </a:r>
            <a:endParaRPr lang="en-US"/>
          </a:p>
        </p:txBody>
      </p:sp>
      <p:sp>
        <p:nvSpPr>
          <p:cNvPr id="3" name="Subtitle 2"/>
          <p:cNvSpPr>
            <a:spLocks noGrp="1"/>
          </p:cNvSpPr>
          <p:nvPr>
            <p:ph type="subTitle" idx="1"/>
          </p:nvPr>
        </p:nvSpPr>
        <p:spPr>
          <a:xfrm>
            <a:off x="4859658" y="24477666"/>
            <a:ext cx="22678391" cy="11038945"/>
          </a:xfrm>
        </p:spPr>
        <p:txBody>
          <a:bodyPr/>
          <a:lstStyle>
            <a:lvl1pPr marL="0" indent="0" algn="ctr">
              <a:buNone/>
              <a:defRPr>
                <a:solidFill>
                  <a:schemeClr val="tx1">
                    <a:tint val="75000"/>
                  </a:schemeClr>
                </a:solidFill>
              </a:defRPr>
            </a:lvl1pPr>
            <a:lvl2pPr marL="2089875" indent="0" algn="ctr">
              <a:buNone/>
              <a:defRPr>
                <a:solidFill>
                  <a:schemeClr val="tx1">
                    <a:tint val="75000"/>
                  </a:schemeClr>
                </a:solidFill>
              </a:defRPr>
            </a:lvl2pPr>
            <a:lvl3pPr marL="4179749" indent="0" algn="ctr">
              <a:buNone/>
              <a:defRPr>
                <a:solidFill>
                  <a:schemeClr val="tx1">
                    <a:tint val="75000"/>
                  </a:schemeClr>
                </a:solidFill>
              </a:defRPr>
            </a:lvl3pPr>
            <a:lvl4pPr marL="6269624" indent="0" algn="ctr">
              <a:buNone/>
              <a:defRPr>
                <a:solidFill>
                  <a:schemeClr val="tx1">
                    <a:tint val="75000"/>
                  </a:schemeClr>
                </a:solidFill>
              </a:defRPr>
            </a:lvl4pPr>
            <a:lvl5pPr marL="8359497" indent="0" algn="ctr">
              <a:buNone/>
              <a:defRPr>
                <a:solidFill>
                  <a:schemeClr val="tx1">
                    <a:tint val="75000"/>
                  </a:schemeClr>
                </a:solidFill>
              </a:defRPr>
            </a:lvl5pPr>
            <a:lvl6pPr marL="10449372" indent="0" algn="ctr">
              <a:buNone/>
              <a:defRPr>
                <a:solidFill>
                  <a:schemeClr val="tx1">
                    <a:tint val="75000"/>
                  </a:schemeClr>
                </a:solidFill>
              </a:defRPr>
            </a:lvl6pPr>
            <a:lvl7pPr marL="12539246" indent="0" algn="ctr">
              <a:buNone/>
              <a:defRPr>
                <a:solidFill>
                  <a:schemeClr val="tx1">
                    <a:tint val="75000"/>
                  </a:schemeClr>
                </a:solidFill>
              </a:defRPr>
            </a:lvl7pPr>
            <a:lvl8pPr marL="14629122" indent="0" algn="ctr">
              <a:buNone/>
              <a:defRPr>
                <a:solidFill>
                  <a:schemeClr val="tx1">
                    <a:tint val="75000"/>
                  </a:schemeClr>
                </a:solidFill>
              </a:defRPr>
            </a:lvl8pPr>
            <a:lvl9pPr marL="1671899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1226690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409265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857176" y="10059041"/>
            <a:ext cx="26019403" cy="2142595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82091" y="10059041"/>
            <a:ext cx="77535123" cy="2142595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166443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27927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196" y="27757353"/>
            <a:ext cx="27538046" cy="8579181"/>
          </a:xfrm>
        </p:spPr>
        <p:txBody>
          <a:bodyPr anchor="t"/>
          <a:lstStyle>
            <a:lvl1pPr algn="l">
              <a:defRPr sz="18200" b="1" cap="all"/>
            </a:lvl1pPr>
          </a:lstStyle>
          <a:p>
            <a:r>
              <a:rPr lang="en-US" smtClean="0"/>
              <a:t>Click to edit Master title style</a:t>
            </a:r>
            <a:endParaRPr lang="en-US"/>
          </a:p>
        </p:txBody>
      </p:sp>
      <p:sp>
        <p:nvSpPr>
          <p:cNvPr id="3" name="Text Placeholder 2"/>
          <p:cNvSpPr>
            <a:spLocks noGrp="1"/>
          </p:cNvSpPr>
          <p:nvPr>
            <p:ph type="body" idx="1"/>
          </p:nvPr>
        </p:nvSpPr>
        <p:spPr>
          <a:xfrm>
            <a:off x="2559196" y="18308258"/>
            <a:ext cx="27538046" cy="9449095"/>
          </a:xfrm>
        </p:spPr>
        <p:txBody>
          <a:bodyPr anchor="b"/>
          <a:lstStyle>
            <a:lvl1pPr marL="0" indent="0">
              <a:buNone/>
              <a:defRPr sz="9200">
                <a:solidFill>
                  <a:schemeClr val="tx1">
                    <a:tint val="75000"/>
                  </a:schemeClr>
                </a:solidFill>
              </a:defRPr>
            </a:lvl1pPr>
            <a:lvl2pPr marL="2089875" indent="0">
              <a:buNone/>
              <a:defRPr sz="8200">
                <a:solidFill>
                  <a:schemeClr val="tx1">
                    <a:tint val="75000"/>
                  </a:schemeClr>
                </a:solidFill>
              </a:defRPr>
            </a:lvl2pPr>
            <a:lvl3pPr marL="4179749" indent="0">
              <a:buNone/>
              <a:defRPr sz="7300">
                <a:solidFill>
                  <a:schemeClr val="tx1">
                    <a:tint val="75000"/>
                  </a:schemeClr>
                </a:solidFill>
              </a:defRPr>
            </a:lvl3pPr>
            <a:lvl4pPr marL="6269624" indent="0">
              <a:buNone/>
              <a:defRPr sz="6400">
                <a:solidFill>
                  <a:schemeClr val="tx1">
                    <a:tint val="75000"/>
                  </a:schemeClr>
                </a:solidFill>
              </a:defRPr>
            </a:lvl4pPr>
            <a:lvl5pPr marL="8359497" indent="0">
              <a:buNone/>
              <a:defRPr sz="6400">
                <a:solidFill>
                  <a:schemeClr val="tx1">
                    <a:tint val="75000"/>
                  </a:schemeClr>
                </a:solidFill>
              </a:defRPr>
            </a:lvl5pPr>
            <a:lvl6pPr marL="10449372" indent="0">
              <a:buNone/>
              <a:defRPr sz="6400">
                <a:solidFill>
                  <a:schemeClr val="tx1">
                    <a:tint val="75000"/>
                  </a:schemeClr>
                </a:solidFill>
              </a:defRPr>
            </a:lvl6pPr>
            <a:lvl7pPr marL="12539246" indent="0">
              <a:buNone/>
              <a:defRPr sz="6400">
                <a:solidFill>
                  <a:schemeClr val="tx1">
                    <a:tint val="75000"/>
                  </a:schemeClr>
                </a:solidFill>
              </a:defRPr>
            </a:lvl7pPr>
            <a:lvl8pPr marL="14629122" indent="0">
              <a:buNone/>
              <a:defRPr sz="6400">
                <a:solidFill>
                  <a:schemeClr val="tx1">
                    <a:tint val="75000"/>
                  </a:schemeClr>
                </a:solidFill>
              </a:defRPr>
            </a:lvl8pPr>
            <a:lvl9pPr marL="16718997"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316617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82090" y="58594409"/>
            <a:ext cx="51774452" cy="165724174"/>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096504" y="58594409"/>
            <a:ext cx="51780075" cy="165724174"/>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296097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885" y="1729838"/>
            <a:ext cx="29157930" cy="719931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19885" y="9669083"/>
            <a:ext cx="14314610" cy="4029612"/>
          </a:xfrm>
        </p:spPr>
        <p:txBody>
          <a:bodyPr anchor="b"/>
          <a:lstStyle>
            <a:lvl1pPr marL="0" indent="0">
              <a:buNone/>
              <a:defRPr sz="10900" b="1"/>
            </a:lvl1pPr>
            <a:lvl2pPr marL="2089875" indent="0">
              <a:buNone/>
              <a:defRPr sz="9200" b="1"/>
            </a:lvl2pPr>
            <a:lvl3pPr marL="4179749" indent="0">
              <a:buNone/>
              <a:defRPr sz="8200" b="1"/>
            </a:lvl3pPr>
            <a:lvl4pPr marL="6269624" indent="0">
              <a:buNone/>
              <a:defRPr sz="7300" b="1"/>
            </a:lvl4pPr>
            <a:lvl5pPr marL="8359497" indent="0">
              <a:buNone/>
              <a:defRPr sz="7300" b="1"/>
            </a:lvl5pPr>
            <a:lvl6pPr marL="10449372" indent="0">
              <a:buNone/>
              <a:defRPr sz="7300" b="1"/>
            </a:lvl6pPr>
            <a:lvl7pPr marL="12539246" indent="0">
              <a:buNone/>
              <a:defRPr sz="7300" b="1"/>
            </a:lvl7pPr>
            <a:lvl8pPr marL="14629122" indent="0">
              <a:buNone/>
              <a:defRPr sz="7300" b="1"/>
            </a:lvl8pPr>
            <a:lvl9pPr marL="16718997"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619885" y="13698693"/>
            <a:ext cx="14314610" cy="24887626"/>
          </a:xfrm>
        </p:spPr>
        <p:txBody>
          <a:bodyPr/>
          <a:lstStyle>
            <a:lvl1pPr>
              <a:defRPr sz="10900"/>
            </a:lvl1pPr>
            <a:lvl2pPr>
              <a:defRPr sz="92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57587" y="9669083"/>
            <a:ext cx="14320233" cy="4029612"/>
          </a:xfrm>
        </p:spPr>
        <p:txBody>
          <a:bodyPr anchor="b"/>
          <a:lstStyle>
            <a:lvl1pPr marL="0" indent="0">
              <a:buNone/>
              <a:defRPr sz="10900" b="1"/>
            </a:lvl1pPr>
            <a:lvl2pPr marL="2089875" indent="0">
              <a:buNone/>
              <a:defRPr sz="9200" b="1"/>
            </a:lvl2pPr>
            <a:lvl3pPr marL="4179749" indent="0">
              <a:buNone/>
              <a:defRPr sz="8200" b="1"/>
            </a:lvl3pPr>
            <a:lvl4pPr marL="6269624" indent="0">
              <a:buNone/>
              <a:defRPr sz="7300" b="1"/>
            </a:lvl4pPr>
            <a:lvl5pPr marL="8359497" indent="0">
              <a:buNone/>
              <a:defRPr sz="7300" b="1"/>
            </a:lvl5pPr>
            <a:lvl6pPr marL="10449372" indent="0">
              <a:buNone/>
              <a:defRPr sz="7300" b="1"/>
            </a:lvl6pPr>
            <a:lvl7pPr marL="12539246" indent="0">
              <a:buNone/>
              <a:defRPr sz="7300" b="1"/>
            </a:lvl7pPr>
            <a:lvl8pPr marL="14629122" indent="0">
              <a:buNone/>
              <a:defRPr sz="7300" b="1"/>
            </a:lvl8pPr>
            <a:lvl9pPr marL="16718997"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6457587" y="13698693"/>
            <a:ext cx="14320233" cy="24887626"/>
          </a:xfrm>
        </p:spPr>
        <p:txBody>
          <a:bodyPr/>
          <a:lstStyle>
            <a:lvl1pPr>
              <a:defRPr sz="10900"/>
            </a:lvl1pPr>
            <a:lvl2pPr>
              <a:defRPr sz="92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52801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171743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266493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889" y="1719838"/>
            <a:ext cx="10658619" cy="7319302"/>
          </a:xfrm>
        </p:spPr>
        <p:txBody>
          <a:bodyPr anchor="b"/>
          <a:lstStyle>
            <a:lvl1pPr algn="l">
              <a:defRPr sz="9200" b="1"/>
            </a:lvl1pPr>
          </a:lstStyle>
          <a:p>
            <a:r>
              <a:rPr lang="en-US" smtClean="0"/>
              <a:t>Click to edit Master title style</a:t>
            </a:r>
            <a:endParaRPr lang="en-US"/>
          </a:p>
        </p:txBody>
      </p:sp>
      <p:sp>
        <p:nvSpPr>
          <p:cNvPr id="3" name="Content Placeholder 2"/>
          <p:cNvSpPr>
            <a:spLocks noGrp="1"/>
          </p:cNvSpPr>
          <p:nvPr>
            <p:ph idx="1"/>
          </p:nvPr>
        </p:nvSpPr>
        <p:spPr>
          <a:xfrm>
            <a:off x="12666601" y="1719840"/>
            <a:ext cx="18111214" cy="36866483"/>
          </a:xfrm>
        </p:spPr>
        <p:txBody>
          <a:bodyPr/>
          <a:lstStyle>
            <a:lvl1pPr>
              <a:defRPr sz="14600"/>
            </a:lvl1pPr>
            <a:lvl2pPr>
              <a:defRPr sz="128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19889" y="9039142"/>
            <a:ext cx="10658619" cy="29547181"/>
          </a:xfrm>
        </p:spPr>
        <p:txBody>
          <a:bodyPr/>
          <a:lstStyle>
            <a:lvl1pPr marL="0" indent="0">
              <a:buNone/>
              <a:defRPr sz="6400"/>
            </a:lvl1pPr>
            <a:lvl2pPr marL="2089875" indent="0">
              <a:buNone/>
              <a:defRPr sz="5400"/>
            </a:lvl2pPr>
            <a:lvl3pPr marL="4179749" indent="0">
              <a:buNone/>
              <a:defRPr sz="4600"/>
            </a:lvl3pPr>
            <a:lvl4pPr marL="6269624" indent="0">
              <a:buNone/>
              <a:defRPr sz="4200"/>
            </a:lvl4pPr>
            <a:lvl5pPr marL="8359497" indent="0">
              <a:buNone/>
              <a:defRPr sz="4200"/>
            </a:lvl5pPr>
            <a:lvl6pPr marL="10449372" indent="0">
              <a:buNone/>
              <a:defRPr sz="4200"/>
            </a:lvl6pPr>
            <a:lvl7pPr marL="12539246" indent="0">
              <a:buNone/>
              <a:defRPr sz="4200"/>
            </a:lvl7pPr>
            <a:lvl8pPr marL="14629122" indent="0">
              <a:buNone/>
              <a:defRPr sz="4200"/>
            </a:lvl8pPr>
            <a:lvl9pPr marL="16718997"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383740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178" y="30237114"/>
            <a:ext cx="19438620" cy="3569662"/>
          </a:xfrm>
        </p:spPr>
        <p:txBody>
          <a:bodyPr anchor="b"/>
          <a:lstStyle>
            <a:lvl1pPr algn="l">
              <a:defRPr sz="9200" b="1"/>
            </a:lvl1pPr>
          </a:lstStyle>
          <a:p>
            <a:r>
              <a:rPr lang="en-US" smtClean="0"/>
              <a:t>Click to edit Master title style</a:t>
            </a:r>
            <a:endParaRPr lang="en-US"/>
          </a:p>
        </p:txBody>
      </p:sp>
      <p:sp>
        <p:nvSpPr>
          <p:cNvPr id="3" name="Picture Placeholder 2"/>
          <p:cNvSpPr>
            <a:spLocks noGrp="1"/>
          </p:cNvSpPr>
          <p:nvPr>
            <p:ph type="pic" idx="1"/>
          </p:nvPr>
        </p:nvSpPr>
        <p:spPr>
          <a:xfrm>
            <a:off x="6350178" y="3859633"/>
            <a:ext cx="19438620" cy="25917525"/>
          </a:xfrm>
        </p:spPr>
        <p:txBody>
          <a:bodyPr/>
          <a:lstStyle>
            <a:lvl1pPr marL="0" indent="0">
              <a:buNone/>
              <a:defRPr sz="14600"/>
            </a:lvl1pPr>
            <a:lvl2pPr marL="2089875" indent="0">
              <a:buNone/>
              <a:defRPr sz="12800"/>
            </a:lvl2pPr>
            <a:lvl3pPr marL="4179749" indent="0">
              <a:buNone/>
              <a:defRPr sz="10900"/>
            </a:lvl3pPr>
            <a:lvl4pPr marL="6269624" indent="0">
              <a:buNone/>
              <a:defRPr sz="9200"/>
            </a:lvl4pPr>
            <a:lvl5pPr marL="8359497" indent="0">
              <a:buNone/>
              <a:defRPr sz="9200"/>
            </a:lvl5pPr>
            <a:lvl6pPr marL="10449372" indent="0">
              <a:buNone/>
              <a:defRPr sz="9200"/>
            </a:lvl6pPr>
            <a:lvl7pPr marL="12539246" indent="0">
              <a:buNone/>
              <a:defRPr sz="9200"/>
            </a:lvl7pPr>
            <a:lvl8pPr marL="14629122" indent="0">
              <a:buNone/>
              <a:defRPr sz="9200"/>
            </a:lvl8pPr>
            <a:lvl9pPr marL="16718997" indent="0">
              <a:buNone/>
              <a:defRPr sz="9200"/>
            </a:lvl9pPr>
          </a:lstStyle>
          <a:p>
            <a:endParaRPr lang="en-US"/>
          </a:p>
        </p:txBody>
      </p:sp>
      <p:sp>
        <p:nvSpPr>
          <p:cNvPr id="4" name="Text Placeholder 3"/>
          <p:cNvSpPr>
            <a:spLocks noGrp="1"/>
          </p:cNvSpPr>
          <p:nvPr>
            <p:ph type="body" sz="half" idx="2"/>
          </p:nvPr>
        </p:nvSpPr>
        <p:spPr>
          <a:xfrm>
            <a:off x="6350178" y="33806776"/>
            <a:ext cx="19438620" cy="5069513"/>
          </a:xfrm>
        </p:spPr>
        <p:txBody>
          <a:bodyPr/>
          <a:lstStyle>
            <a:lvl1pPr marL="0" indent="0">
              <a:buNone/>
              <a:defRPr sz="6400"/>
            </a:lvl1pPr>
            <a:lvl2pPr marL="2089875" indent="0">
              <a:buNone/>
              <a:defRPr sz="5400"/>
            </a:lvl2pPr>
            <a:lvl3pPr marL="4179749" indent="0">
              <a:buNone/>
              <a:defRPr sz="4600"/>
            </a:lvl3pPr>
            <a:lvl4pPr marL="6269624" indent="0">
              <a:buNone/>
              <a:defRPr sz="4200"/>
            </a:lvl4pPr>
            <a:lvl5pPr marL="8359497" indent="0">
              <a:buNone/>
              <a:defRPr sz="4200"/>
            </a:lvl5pPr>
            <a:lvl6pPr marL="10449372" indent="0">
              <a:buNone/>
              <a:defRPr sz="4200"/>
            </a:lvl6pPr>
            <a:lvl7pPr marL="12539246" indent="0">
              <a:buNone/>
              <a:defRPr sz="4200"/>
            </a:lvl7pPr>
            <a:lvl8pPr marL="14629122" indent="0">
              <a:buNone/>
              <a:defRPr sz="4200"/>
            </a:lvl8pPr>
            <a:lvl9pPr marL="16718997"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7F000-8F17-4813-8B3F-92DB80D3149F}"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288130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9885" y="1729838"/>
            <a:ext cx="29157930" cy="7199313"/>
          </a:xfrm>
          <a:prstGeom prst="rect">
            <a:avLst/>
          </a:prstGeom>
        </p:spPr>
        <p:txBody>
          <a:bodyPr vert="horz" lIns="417975" tIns="208988" rIns="417975" bIns="2089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19885" y="10079042"/>
            <a:ext cx="29157930" cy="28507281"/>
          </a:xfrm>
          <a:prstGeom prst="rect">
            <a:avLst/>
          </a:prstGeom>
        </p:spPr>
        <p:txBody>
          <a:bodyPr vert="horz" lIns="417975" tIns="208988" rIns="417975" bIns="2089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19886" y="40036180"/>
            <a:ext cx="7559463" cy="2299780"/>
          </a:xfrm>
          <a:prstGeom prst="rect">
            <a:avLst/>
          </a:prstGeom>
        </p:spPr>
        <p:txBody>
          <a:bodyPr vert="horz" lIns="417975" tIns="208988" rIns="417975" bIns="208988" rtlCol="0" anchor="ctr"/>
          <a:lstStyle>
            <a:lvl1pPr algn="l">
              <a:defRPr sz="5400">
                <a:solidFill>
                  <a:schemeClr val="tx1">
                    <a:tint val="75000"/>
                  </a:schemeClr>
                </a:solidFill>
              </a:defRPr>
            </a:lvl1pPr>
          </a:lstStyle>
          <a:p>
            <a:fld id="{1927F000-8F17-4813-8B3F-92DB80D3149F}" type="datetimeFigureOut">
              <a:rPr lang="en-US" smtClean="0"/>
              <a:pPr/>
              <a:t>12/20/2019</a:t>
            </a:fld>
            <a:endParaRPr lang="en-US"/>
          </a:p>
        </p:txBody>
      </p:sp>
      <p:sp>
        <p:nvSpPr>
          <p:cNvPr id="5" name="Footer Placeholder 4"/>
          <p:cNvSpPr>
            <a:spLocks noGrp="1"/>
          </p:cNvSpPr>
          <p:nvPr>
            <p:ph type="ftr" sz="quarter" idx="3"/>
          </p:nvPr>
        </p:nvSpPr>
        <p:spPr>
          <a:xfrm>
            <a:off x="11069215" y="40036180"/>
            <a:ext cx="10259272" cy="2299780"/>
          </a:xfrm>
          <a:prstGeom prst="rect">
            <a:avLst/>
          </a:prstGeom>
        </p:spPr>
        <p:txBody>
          <a:bodyPr vert="horz" lIns="417975" tIns="208988" rIns="417975" bIns="208988"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18353" y="40036180"/>
            <a:ext cx="7559463" cy="2299780"/>
          </a:xfrm>
          <a:prstGeom prst="rect">
            <a:avLst/>
          </a:prstGeom>
        </p:spPr>
        <p:txBody>
          <a:bodyPr vert="horz" lIns="417975" tIns="208988" rIns="417975" bIns="208988" rtlCol="0" anchor="ctr"/>
          <a:lstStyle>
            <a:lvl1pPr algn="r">
              <a:defRPr sz="5400">
                <a:solidFill>
                  <a:schemeClr val="tx1">
                    <a:tint val="75000"/>
                  </a:schemeClr>
                </a:solidFill>
              </a:defRPr>
            </a:lvl1pPr>
          </a:lstStyle>
          <a:p>
            <a:fld id="{07DCB78D-5966-45CA-9A86-E6450B25E00F}" type="slidenum">
              <a:rPr lang="en-US" smtClean="0"/>
              <a:pPr/>
              <a:t>‹#›</a:t>
            </a:fld>
            <a:endParaRPr lang="en-US"/>
          </a:p>
        </p:txBody>
      </p:sp>
    </p:spTree>
    <p:extLst>
      <p:ext uri="{BB962C8B-B14F-4D97-AF65-F5344CB8AC3E}">
        <p14:creationId xmlns:p14="http://schemas.microsoft.com/office/powerpoint/2010/main" xmlns="" val="217126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9749" rtl="0" eaLnBrk="1" latinLnBrk="0" hangingPunct="1">
        <a:spcBef>
          <a:spcPct val="0"/>
        </a:spcBef>
        <a:buNone/>
        <a:defRPr sz="20100" kern="1200">
          <a:solidFill>
            <a:schemeClr val="tx1"/>
          </a:solidFill>
          <a:latin typeface="+mj-lt"/>
          <a:ea typeface="+mj-ea"/>
          <a:cs typeface="+mj-cs"/>
        </a:defRPr>
      </a:lvl1pPr>
    </p:titleStyle>
    <p:bodyStyle>
      <a:lvl1pPr marL="1567405" indent="-1567405" algn="l" defTabSz="4179749"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6047" indent="-1306172" algn="l" defTabSz="4179749"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4687" indent="-1044937" algn="l" defTabSz="4179749"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314560" indent="-1044937" algn="l" defTabSz="4179749"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04435" indent="-1044937" algn="l" defTabSz="4179749"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94309" indent="-1044937" algn="l" defTabSz="4179749"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84185" indent="-1044937" algn="l" defTabSz="4179749"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74060" indent="-1044937" algn="l" defTabSz="4179749"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63934" indent="-1044937" algn="l" defTabSz="4179749"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9749" rtl="0" eaLnBrk="1" latinLnBrk="0" hangingPunct="1">
        <a:defRPr sz="8200" kern="1200">
          <a:solidFill>
            <a:schemeClr val="tx1"/>
          </a:solidFill>
          <a:latin typeface="+mn-lt"/>
          <a:ea typeface="+mn-ea"/>
          <a:cs typeface="+mn-cs"/>
        </a:defRPr>
      </a:lvl1pPr>
      <a:lvl2pPr marL="2089875" algn="l" defTabSz="4179749" rtl="0" eaLnBrk="1" latinLnBrk="0" hangingPunct="1">
        <a:defRPr sz="8200" kern="1200">
          <a:solidFill>
            <a:schemeClr val="tx1"/>
          </a:solidFill>
          <a:latin typeface="+mn-lt"/>
          <a:ea typeface="+mn-ea"/>
          <a:cs typeface="+mn-cs"/>
        </a:defRPr>
      </a:lvl2pPr>
      <a:lvl3pPr marL="4179749" algn="l" defTabSz="4179749" rtl="0" eaLnBrk="1" latinLnBrk="0" hangingPunct="1">
        <a:defRPr sz="8200" kern="1200">
          <a:solidFill>
            <a:schemeClr val="tx1"/>
          </a:solidFill>
          <a:latin typeface="+mn-lt"/>
          <a:ea typeface="+mn-ea"/>
          <a:cs typeface="+mn-cs"/>
        </a:defRPr>
      </a:lvl3pPr>
      <a:lvl4pPr marL="6269624" algn="l" defTabSz="4179749" rtl="0" eaLnBrk="1" latinLnBrk="0" hangingPunct="1">
        <a:defRPr sz="8200" kern="1200">
          <a:solidFill>
            <a:schemeClr val="tx1"/>
          </a:solidFill>
          <a:latin typeface="+mn-lt"/>
          <a:ea typeface="+mn-ea"/>
          <a:cs typeface="+mn-cs"/>
        </a:defRPr>
      </a:lvl4pPr>
      <a:lvl5pPr marL="8359497" algn="l" defTabSz="4179749" rtl="0" eaLnBrk="1" latinLnBrk="0" hangingPunct="1">
        <a:defRPr sz="8200" kern="1200">
          <a:solidFill>
            <a:schemeClr val="tx1"/>
          </a:solidFill>
          <a:latin typeface="+mn-lt"/>
          <a:ea typeface="+mn-ea"/>
          <a:cs typeface="+mn-cs"/>
        </a:defRPr>
      </a:lvl5pPr>
      <a:lvl6pPr marL="10449372" algn="l" defTabSz="4179749" rtl="0" eaLnBrk="1" latinLnBrk="0" hangingPunct="1">
        <a:defRPr sz="8200" kern="1200">
          <a:solidFill>
            <a:schemeClr val="tx1"/>
          </a:solidFill>
          <a:latin typeface="+mn-lt"/>
          <a:ea typeface="+mn-ea"/>
          <a:cs typeface="+mn-cs"/>
        </a:defRPr>
      </a:lvl6pPr>
      <a:lvl7pPr marL="12539246" algn="l" defTabSz="4179749" rtl="0" eaLnBrk="1" latinLnBrk="0" hangingPunct="1">
        <a:defRPr sz="8200" kern="1200">
          <a:solidFill>
            <a:schemeClr val="tx1"/>
          </a:solidFill>
          <a:latin typeface="+mn-lt"/>
          <a:ea typeface="+mn-ea"/>
          <a:cs typeface="+mn-cs"/>
        </a:defRPr>
      </a:lvl7pPr>
      <a:lvl8pPr marL="14629122" algn="l" defTabSz="4179749" rtl="0" eaLnBrk="1" latinLnBrk="0" hangingPunct="1">
        <a:defRPr sz="8200" kern="1200">
          <a:solidFill>
            <a:schemeClr val="tx1"/>
          </a:solidFill>
          <a:latin typeface="+mn-lt"/>
          <a:ea typeface="+mn-ea"/>
          <a:cs typeface="+mn-cs"/>
        </a:defRPr>
      </a:lvl8pPr>
      <a:lvl9pPr marL="16718997" algn="l" defTabSz="417974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hanhtamhobs@yahoo.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gs>
            <a:gs pos="67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6" name="Rectangle 25"/>
          <p:cNvSpPr/>
          <p:nvPr/>
        </p:nvSpPr>
        <p:spPr>
          <a:xfrm>
            <a:off x="0" y="0"/>
            <a:ext cx="32397700" cy="6501121"/>
          </a:xfrm>
          <a:prstGeom prst="rect">
            <a:avLst/>
          </a:prstGeom>
          <a:gradFill>
            <a:gsLst>
              <a:gs pos="0">
                <a:schemeClr val="accent6">
                  <a:lumMod val="20000"/>
                  <a:lumOff val="80000"/>
                </a:schemeClr>
              </a:gs>
              <a:gs pos="56000">
                <a:schemeClr val="accent6">
                  <a:lumMod val="20000"/>
                  <a:lumOff val="80000"/>
                </a:schemeClr>
              </a:gs>
              <a:gs pos="100000">
                <a:schemeClr val="accent4">
                  <a:lumMod val="20000"/>
                  <a:lumOff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40" tIns="46120" rIns="92240" bIns="46120" rtlCol="0" anchor="ctr"/>
          <a:lstStyle/>
          <a:p>
            <a:pPr algn="ctr"/>
            <a:endParaRPr lang="en-US" sz="3400">
              <a:latin typeface="Times New Roman" charset="0"/>
              <a:ea typeface="Times New Roman" charset="0"/>
              <a:cs typeface="Times New Roman" charset="0"/>
            </a:endParaRPr>
          </a:p>
        </p:txBody>
      </p:sp>
      <p:sp>
        <p:nvSpPr>
          <p:cNvPr id="15" name="Rectangle 14"/>
          <p:cNvSpPr/>
          <p:nvPr/>
        </p:nvSpPr>
        <p:spPr>
          <a:xfrm>
            <a:off x="7576802" y="3319508"/>
            <a:ext cx="17865987" cy="2370687"/>
          </a:xfrm>
          <a:prstGeom prst="rect">
            <a:avLst/>
          </a:prstGeom>
        </p:spPr>
        <p:txBody>
          <a:bodyPr wrap="square" lIns="92240" tIns="46120" rIns="92240" bIns="46120">
            <a:spAutoFit/>
          </a:bodyPr>
          <a:lstStyle/>
          <a:p>
            <a:pPr algn="ctr">
              <a:spcBef>
                <a:spcPts val="600"/>
              </a:spcBef>
              <a:spcAft>
                <a:spcPts val="600"/>
              </a:spcAft>
            </a:pPr>
            <a:r>
              <a:rPr lang="en-US" sz="4400" b="1" i="1" dirty="0"/>
              <a:t>Ho </a:t>
            </a:r>
            <a:r>
              <a:rPr lang="en-US" sz="4400" i="1" dirty="0" err="1"/>
              <a:t>Thi</a:t>
            </a:r>
            <a:r>
              <a:rPr lang="en-US" sz="4400" i="1" dirty="0"/>
              <a:t> </a:t>
            </a:r>
            <a:r>
              <a:rPr lang="en-US" sz="4400" i="1" dirty="0" err="1"/>
              <a:t>Thanh</a:t>
            </a:r>
            <a:r>
              <a:rPr lang="en-US" sz="4400" i="1" dirty="0"/>
              <a:t> Tam, </a:t>
            </a:r>
            <a:r>
              <a:rPr lang="en-US" sz="4400" b="1" i="1" dirty="0"/>
              <a:t>Le </a:t>
            </a:r>
            <a:r>
              <a:rPr lang="en-US" sz="4400" i="1" dirty="0"/>
              <a:t>Minh Tam, </a:t>
            </a:r>
            <a:r>
              <a:rPr lang="en-US" sz="4400" b="1" i="1" dirty="0"/>
              <a:t>Truong </a:t>
            </a:r>
            <a:r>
              <a:rPr lang="en-US" sz="4400" i="1" dirty="0" err="1"/>
              <a:t>Quang</a:t>
            </a:r>
            <a:r>
              <a:rPr lang="en-US" sz="4400" i="1" dirty="0"/>
              <a:t> </a:t>
            </a:r>
            <a:r>
              <a:rPr lang="en-US" sz="4400" i="1" dirty="0" err="1" smtClean="0"/>
              <a:t>Vinh</a:t>
            </a:r>
            <a:r>
              <a:rPr lang="en-US" sz="4400" i="1" dirty="0" smtClean="0"/>
              <a:t>, </a:t>
            </a:r>
            <a:r>
              <a:rPr lang="en-US" sz="4400" b="1" i="1" dirty="0" smtClean="0"/>
              <a:t>Cao </a:t>
            </a:r>
            <a:r>
              <a:rPr lang="en-US" sz="4400" i="1" dirty="0" smtClean="0"/>
              <a:t>Ngoc </a:t>
            </a:r>
            <a:r>
              <a:rPr lang="en-US" sz="4400" i="1" dirty="0" err="1" smtClean="0"/>
              <a:t>Thanh</a:t>
            </a:r>
            <a:endParaRPr lang="en-US" sz="4400" i="1" dirty="0" smtClean="0"/>
          </a:p>
          <a:p>
            <a:pPr algn="ctr">
              <a:spcBef>
                <a:spcPts val="600"/>
              </a:spcBef>
              <a:spcAft>
                <a:spcPts val="600"/>
              </a:spcAft>
            </a:pPr>
            <a:r>
              <a:rPr lang="en-US" sz="4400" i="1" dirty="0" smtClean="0"/>
              <a:t>Center for Reproductive Endocrinology and Infertility (HUECREI) </a:t>
            </a:r>
            <a:endParaRPr lang="en-US" sz="4400" dirty="0"/>
          </a:p>
          <a:p>
            <a:pPr algn="ctr">
              <a:spcBef>
                <a:spcPts val="600"/>
              </a:spcBef>
              <a:spcAft>
                <a:spcPts val="600"/>
              </a:spcAft>
            </a:pPr>
            <a:r>
              <a:rPr lang="en-US" sz="4000" i="1" dirty="0"/>
              <a:t>Hue University of Medicine and </a:t>
            </a:r>
            <a:r>
              <a:rPr lang="en-US" sz="4000" i="1" dirty="0" smtClean="0"/>
              <a:t>Pharmacy, Hue, Vietnam</a:t>
            </a:r>
            <a:endParaRPr lang="en-US" sz="4000" dirty="0"/>
          </a:p>
        </p:txBody>
      </p:sp>
      <p:sp>
        <p:nvSpPr>
          <p:cNvPr id="81" name="AutoShape 4"/>
          <p:cNvSpPr>
            <a:spLocks noChangeArrowheads="1"/>
          </p:cNvSpPr>
          <p:nvPr/>
        </p:nvSpPr>
        <p:spPr bwMode="gray">
          <a:xfrm>
            <a:off x="386593" y="6999451"/>
            <a:ext cx="31562013" cy="4350972"/>
          </a:xfrm>
          <a:prstGeom prst="roundRect">
            <a:avLst>
              <a:gd name="adj" fmla="val 10889"/>
            </a:avLst>
          </a:prstGeom>
          <a:solidFill>
            <a:srgbClr val="FDF5F6"/>
          </a:solidFill>
          <a:ln w="38100">
            <a:solidFill>
              <a:srgbClr val="FFFFFF"/>
            </a:solidFill>
            <a:round/>
            <a:headEnd/>
            <a:tailEnd/>
          </a:ln>
          <a:effectLst>
            <a:outerShdw dist="135003" dir="2928844" algn="ctr" rotWithShape="0">
              <a:srgbClr val="000000">
                <a:alpha val="50000"/>
              </a:srgbClr>
            </a:outerShdw>
          </a:effec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82" name="AutoShape 5"/>
          <p:cNvSpPr>
            <a:spLocks noChangeArrowheads="1"/>
          </p:cNvSpPr>
          <p:nvPr/>
        </p:nvSpPr>
        <p:spPr bwMode="gray">
          <a:xfrm>
            <a:off x="681007" y="7372068"/>
            <a:ext cx="7319723" cy="720655"/>
          </a:xfrm>
          <a:prstGeom prst="roundRect">
            <a:avLst>
              <a:gd name="adj" fmla="val 50000"/>
            </a:avLst>
          </a:prstGeom>
          <a:gradFill rotWithShape="1">
            <a:gsLst>
              <a:gs pos="0">
                <a:srgbClr val="0066CC"/>
              </a:gs>
              <a:gs pos="100000">
                <a:srgbClr val="0066CC">
                  <a:gamma/>
                  <a:shade val="69804"/>
                  <a:invGamma/>
                </a:srgbClr>
              </a:gs>
            </a:gsLst>
            <a:lin ang="5400000" scaled="1"/>
          </a:gra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40" tIns="46120" rIns="92240" bIns="46120" anchor="ctr"/>
          <a:lstStyle/>
          <a:p>
            <a:r>
              <a:rPr lang="en-US" sz="5000" b="1" dirty="0" smtClean="0">
                <a:solidFill>
                  <a:schemeClr val="bg1"/>
                </a:solidFill>
              </a:rPr>
              <a:t>BACKGROUND AND AIMS</a:t>
            </a:r>
            <a:endParaRPr lang="en-US" sz="5000" dirty="0">
              <a:solidFill>
                <a:schemeClr val="bg1"/>
              </a:solidFill>
              <a:latin typeface="Times New Roman" charset="0"/>
              <a:ea typeface="Times New Roman" charset="0"/>
              <a:cs typeface="Times New Roman" charset="0"/>
            </a:endParaRPr>
          </a:p>
        </p:txBody>
      </p:sp>
      <p:sp>
        <p:nvSpPr>
          <p:cNvPr id="85" name="Text Box 8"/>
          <p:cNvSpPr txBox="1">
            <a:spLocks noChangeArrowheads="1"/>
          </p:cNvSpPr>
          <p:nvPr/>
        </p:nvSpPr>
        <p:spPr bwMode="gray">
          <a:xfrm>
            <a:off x="615476" y="8353020"/>
            <a:ext cx="30442375" cy="24014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240" tIns="46120" rIns="92240" bIns="46120">
            <a:spAutoFit/>
          </a:bodyPr>
          <a:lstStyle/>
          <a:p>
            <a:pPr algn="just"/>
            <a:r>
              <a:rPr lang="en-US" sz="5000" dirty="0"/>
              <a:t>Female sexual dysfunction in infertile couples has not been investigated in Vietnam. The study aimed to assess the prevalence of female sexual dysfunction and investigate the relationship between female and male sexual dysfunction on infertile couples. </a:t>
            </a:r>
          </a:p>
        </p:txBody>
      </p:sp>
      <p:sp>
        <p:nvSpPr>
          <p:cNvPr id="86" name="AutoShape 4"/>
          <p:cNvSpPr>
            <a:spLocks noChangeArrowheads="1"/>
          </p:cNvSpPr>
          <p:nvPr/>
        </p:nvSpPr>
        <p:spPr bwMode="gray">
          <a:xfrm>
            <a:off x="321011" y="12153251"/>
            <a:ext cx="15650968" cy="7996886"/>
          </a:xfrm>
          <a:prstGeom prst="roundRect">
            <a:avLst>
              <a:gd name="adj" fmla="val 10889"/>
            </a:avLst>
          </a:prstGeom>
          <a:solidFill>
            <a:srgbClr val="FDF5F6"/>
          </a:solidFill>
          <a:ln w="38100">
            <a:solidFill>
              <a:srgbClr val="FFFFFF"/>
            </a:solidFill>
            <a:round/>
            <a:headEnd/>
            <a:tailEnd/>
          </a:ln>
          <a:effectLst>
            <a:outerShdw dist="135003" dir="2928844" algn="ctr" rotWithShape="0">
              <a:srgbClr val="000000">
                <a:alpha val="50000"/>
              </a:srgbClr>
            </a:outerShdw>
          </a:effec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87" name="AutoShape 5"/>
          <p:cNvSpPr>
            <a:spLocks noChangeArrowheads="1"/>
          </p:cNvSpPr>
          <p:nvPr/>
        </p:nvSpPr>
        <p:spPr bwMode="gray">
          <a:xfrm>
            <a:off x="669206" y="12605988"/>
            <a:ext cx="7909644" cy="720655"/>
          </a:xfrm>
          <a:prstGeom prst="roundRect">
            <a:avLst>
              <a:gd name="adj" fmla="val 50000"/>
            </a:avLst>
          </a:prstGeom>
          <a:gradFill rotWithShape="1">
            <a:gsLst>
              <a:gs pos="0">
                <a:srgbClr val="0066CC"/>
              </a:gs>
              <a:gs pos="100000">
                <a:srgbClr val="0066CC">
                  <a:gamma/>
                  <a:shade val="69804"/>
                  <a:invGamma/>
                </a:srgbClr>
              </a:gs>
            </a:gsLst>
            <a:lin ang="5400000" scaled="1"/>
          </a:gra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88" name="Text Box 7"/>
          <p:cNvSpPr txBox="1">
            <a:spLocks noChangeArrowheads="1"/>
          </p:cNvSpPr>
          <p:nvPr/>
        </p:nvSpPr>
        <p:spPr bwMode="gray">
          <a:xfrm>
            <a:off x="881348" y="12555118"/>
            <a:ext cx="9983502" cy="862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240" tIns="46120" rIns="92240" bIns="46120">
            <a:spAutoFit/>
          </a:bodyPr>
          <a:lstStyle/>
          <a:p>
            <a:r>
              <a:rPr lang="en-US" sz="5000" b="1" dirty="0" smtClean="0">
                <a:solidFill>
                  <a:schemeClr val="bg1"/>
                </a:solidFill>
              </a:rPr>
              <a:t>MATERIALS AND METHODS</a:t>
            </a:r>
            <a:endParaRPr lang="en-US" sz="5000" b="1" dirty="0">
              <a:solidFill>
                <a:schemeClr val="bg1"/>
              </a:solidFill>
              <a:effectLst>
                <a:outerShdw blurRad="38100" dist="38100" dir="2700000" algn="tl">
                  <a:srgbClr val="000000"/>
                </a:outerShdw>
              </a:effectLst>
              <a:latin typeface="Times New Roman" charset="0"/>
              <a:ea typeface="Times New Roman" charset="0"/>
              <a:cs typeface="Times New Roman" charset="0"/>
            </a:endParaRPr>
          </a:p>
        </p:txBody>
      </p:sp>
      <p:sp>
        <p:nvSpPr>
          <p:cNvPr id="89" name="Text Box 8"/>
          <p:cNvSpPr txBox="1">
            <a:spLocks noChangeArrowheads="1"/>
          </p:cNvSpPr>
          <p:nvPr/>
        </p:nvSpPr>
        <p:spPr bwMode="gray">
          <a:xfrm>
            <a:off x="579082" y="13417700"/>
            <a:ext cx="15014763" cy="62486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240" tIns="46120" rIns="92240" bIns="46120">
            <a:spAutoFit/>
          </a:bodyPr>
          <a:lstStyle/>
          <a:p>
            <a:pPr algn="just"/>
            <a:r>
              <a:rPr lang="en-US" sz="5000" dirty="0"/>
              <a:t>Cross-sectional descriptive study, using designed questions including the Female Sexual Function Index (FSFI) and the International Index of Erectile Function (IIEF) and to respectively measure 213 female and 213 male partners on infertile couples who were examined from January to August 2017, at the Center for Reproductive Endocrinology &amp; Infertility, Hue University Hospital. </a:t>
            </a:r>
          </a:p>
        </p:txBody>
      </p:sp>
      <p:sp>
        <p:nvSpPr>
          <p:cNvPr id="94" name="AutoShape 4"/>
          <p:cNvSpPr>
            <a:spLocks noChangeArrowheads="1"/>
          </p:cNvSpPr>
          <p:nvPr/>
        </p:nvSpPr>
        <p:spPr bwMode="gray">
          <a:xfrm>
            <a:off x="321011" y="21369337"/>
            <a:ext cx="15650968" cy="9220200"/>
          </a:xfrm>
          <a:prstGeom prst="roundRect">
            <a:avLst>
              <a:gd name="adj" fmla="val 9284"/>
            </a:avLst>
          </a:prstGeom>
          <a:solidFill>
            <a:srgbClr val="FDF5F6"/>
          </a:solidFill>
          <a:ln w="38100">
            <a:solidFill>
              <a:srgbClr val="FFFFFF"/>
            </a:solidFill>
            <a:round/>
            <a:headEnd/>
            <a:tailEnd/>
          </a:ln>
          <a:effectLst>
            <a:outerShdw dist="135003" dir="2928844" algn="ctr" rotWithShape="0">
              <a:srgbClr val="000000">
                <a:alpha val="50000"/>
              </a:srgbClr>
            </a:outerShdw>
          </a:effec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95" name="AutoShape 5"/>
          <p:cNvSpPr>
            <a:spLocks noChangeArrowheads="1"/>
          </p:cNvSpPr>
          <p:nvPr/>
        </p:nvSpPr>
        <p:spPr bwMode="gray">
          <a:xfrm>
            <a:off x="669207" y="21711853"/>
            <a:ext cx="6939345" cy="777164"/>
          </a:xfrm>
          <a:prstGeom prst="roundRect">
            <a:avLst>
              <a:gd name="adj" fmla="val 50000"/>
            </a:avLst>
          </a:prstGeom>
          <a:gradFill rotWithShape="1">
            <a:gsLst>
              <a:gs pos="0">
                <a:srgbClr val="0066CC"/>
              </a:gs>
              <a:gs pos="100000">
                <a:srgbClr val="0066CC">
                  <a:gamma/>
                  <a:shade val="69804"/>
                  <a:invGamma/>
                </a:srgbClr>
              </a:gs>
            </a:gsLst>
            <a:lin ang="5400000" scaled="1"/>
          </a:gra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96" name="Text Box 7"/>
          <p:cNvSpPr txBox="1">
            <a:spLocks noChangeArrowheads="1"/>
          </p:cNvSpPr>
          <p:nvPr/>
        </p:nvSpPr>
        <p:spPr bwMode="gray">
          <a:xfrm>
            <a:off x="899936" y="21674137"/>
            <a:ext cx="7055843" cy="862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240" tIns="46120" rIns="92240" bIns="46120">
            <a:spAutoFit/>
          </a:bodyPr>
          <a:lstStyle/>
          <a:p>
            <a:r>
              <a:rPr lang="en-US" sz="5000" b="1" dirty="0" smtClean="0">
                <a:solidFill>
                  <a:schemeClr val="bg1"/>
                </a:solidFill>
              </a:rPr>
              <a:t>RESULTS</a:t>
            </a:r>
            <a:endParaRPr lang="en-US" sz="5000" b="1" dirty="0">
              <a:solidFill>
                <a:schemeClr val="bg1"/>
              </a:solidFill>
              <a:effectLst>
                <a:outerShdw blurRad="38100" dist="38100" dir="2700000" algn="tl">
                  <a:srgbClr val="000000"/>
                </a:outerShdw>
              </a:effectLst>
              <a:latin typeface="Times New Roman" charset="0"/>
              <a:ea typeface="Times New Roman" charset="0"/>
              <a:cs typeface="Times New Roman" charset="0"/>
            </a:endParaRPr>
          </a:p>
        </p:txBody>
      </p:sp>
      <p:sp>
        <p:nvSpPr>
          <p:cNvPr id="45" name="Rectangle 2"/>
          <p:cNvSpPr>
            <a:spLocks noChangeArrowheads="1"/>
          </p:cNvSpPr>
          <p:nvPr/>
        </p:nvSpPr>
        <p:spPr bwMode="auto">
          <a:xfrm>
            <a:off x="0" y="-309749"/>
            <a:ext cx="186346" cy="6195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240" tIns="46120" rIns="92240" bIns="46120" numCol="1" anchor="ctr" anchorCtr="0" compatLnSpc="1">
            <a:prstTxWarp prst="textNoShape">
              <a:avLst/>
            </a:prstTxWarp>
            <a:spAutoFit/>
          </a:bodyPr>
          <a:lstStyle/>
          <a:p>
            <a:endParaRPr lang="en-US" sz="3400">
              <a:latin typeface="Times New Roman" charset="0"/>
              <a:ea typeface="Times New Roman" charset="0"/>
              <a:cs typeface="Times New Roman" charset="0"/>
            </a:endParaRPr>
          </a:p>
        </p:txBody>
      </p:sp>
      <p:sp>
        <p:nvSpPr>
          <p:cNvPr id="121" name="AutoShape 4"/>
          <p:cNvSpPr>
            <a:spLocks noChangeArrowheads="1"/>
          </p:cNvSpPr>
          <p:nvPr/>
        </p:nvSpPr>
        <p:spPr bwMode="gray">
          <a:xfrm>
            <a:off x="321012" y="31656337"/>
            <a:ext cx="15650967" cy="6087402"/>
          </a:xfrm>
          <a:prstGeom prst="roundRect">
            <a:avLst>
              <a:gd name="adj" fmla="val 7797"/>
            </a:avLst>
          </a:prstGeom>
          <a:solidFill>
            <a:srgbClr val="FDF5F6"/>
          </a:solidFill>
          <a:ln w="38100">
            <a:solidFill>
              <a:srgbClr val="FFFFFF"/>
            </a:solidFill>
            <a:round/>
            <a:headEnd/>
            <a:tailEnd/>
          </a:ln>
          <a:effectLst>
            <a:outerShdw dist="135003" dir="2928844" algn="ctr" rotWithShape="0">
              <a:srgbClr val="000000">
                <a:alpha val="50000"/>
              </a:srgbClr>
            </a:outerShdw>
          </a:effec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129" name="AutoShape 4"/>
          <p:cNvSpPr>
            <a:spLocks noChangeArrowheads="1"/>
          </p:cNvSpPr>
          <p:nvPr/>
        </p:nvSpPr>
        <p:spPr bwMode="gray">
          <a:xfrm>
            <a:off x="16766028" y="12153251"/>
            <a:ext cx="15087326" cy="29062409"/>
          </a:xfrm>
          <a:prstGeom prst="roundRect">
            <a:avLst>
              <a:gd name="adj" fmla="val 2976"/>
            </a:avLst>
          </a:prstGeom>
          <a:solidFill>
            <a:srgbClr val="FDF5F6"/>
          </a:solidFill>
          <a:ln w="38100">
            <a:solidFill>
              <a:srgbClr val="FFFFFF"/>
            </a:solidFill>
            <a:round/>
            <a:headEnd/>
            <a:tailEnd/>
          </a:ln>
          <a:effectLst>
            <a:outerShdw dist="135003" dir="2928844" algn="ctr" rotWithShape="0">
              <a:srgbClr val="000000">
                <a:alpha val="50000"/>
              </a:srgbClr>
            </a:outerShdw>
          </a:effec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2" name="Rectangle 1"/>
          <p:cNvSpPr/>
          <p:nvPr/>
        </p:nvSpPr>
        <p:spPr>
          <a:xfrm>
            <a:off x="-39138" y="42748875"/>
            <a:ext cx="32436838" cy="44700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3563" tIns="61781" rIns="123563" bIns="61781" rtlCol="0" anchor="ctr"/>
          <a:lstStyle/>
          <a:p>
            <a:pPr algn="ctr"/>
            <a:endParaRPr lang="en-US" sz="3400">
              <a:latin typeface="Times New Roman" charset="0"/>
              <a:ea typeface="Times New Roman" charset="0"/>
              <a:cs typeface="Times New Roman" charset="0"/>
            </a:endParaRPr>
          </a:p>
        </p:txBody>
      </p:sp>
      <p:pic>
        <p:nvPicPr>
          <p:cNvPr id="1026" name="Picture 2" descr="D:\Carlo Urbani Data\logo-hump 2017.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291344" y="338137"/>
            <a:ext cx="3864813" cy="3799469"/>
          </a:xfrm>
          <a:prstGeom prst="rect">
            <a:avLst/>
          </a:prstGeom>
          <a:noFill/>
          <a:extLst>
            <a:ext uri="{909E8E84-426E-40DD-AFC4-6F175D3DCCD1}">
              <a14:hiddenFill xmlns:a14="http://schemas.microsoft.com/office/drawing/2010/main" xmlns="">
                <a:solidFill>
                  <a:srgbClr val="FFFFFF"/>
                </a:solidFill>
              </a14:hiddenFill>
            </a:ext>
          </a:extLst>
        </p:spPr>
      </p:pic>
      <p:sp>
        <p:nvSpPr>
          <p:cNvPr id="51" name="Rectangle 50"/>
          <p:cNvSpPr/>
          <p:nvPr/>
        </p:nvSpPr>
        <p:spPr>
          <a:xfrm>
            <a:off x="579083" y="22548674"/>
            <a:ext cx="15014762" cy="7786747"/>
          </a:xfrm>
          <a:prstGeom prst="rect">
            <a:avLst/>
          </a:prstGeom>
        </p:spPr>
        <p:txBody>
          <a:bodyPr wrap="square">
            <a:spAutoFit/>
          </a:bodyPr>
          <a:lstStyle/>
          <a:p>
            <a:pPr algn="just">
              <a:spcBef>
                <a:spcPts val="600"/>
              </a:spcBef>
              <a:spcAft>
                <a:spcPts val="600"/>
              </a:spcAft>
            </a:pPr>
            <a:r>
              <a:rPr lang="en-US" sz="5000" dirty="0"/>
              <a:t>The rate of female sexual functioning was 45.1%. The female and male sexual functioning was slightly correlated (r = 0.233). IIEF total score had the slightly correlation to Female sexual arousal, orgasm, lubrication and satisfaction domains scores (r = 0.210, r = 0.188, r = 0.258 and r = 0.300 respectively). On the other hand, FSFI total score had the slightly correlation to male  erection, intercourse satisfaction, orgasm and overall satisfaction domains scores (r = 0.181, r = 0.206, r = 0.165 and r = 0.268 respectively). </a:t>
            </a:r>
            <a:endParaRPr lang="en-US" sz="5000" dirty="0">
              <a:latin typeface="Times New Roman" charset="0"/>
              <a:ea typeface="Times New Roman" charset="0"/>
              <a:cs typeface="Times New Roman" charset="0"/>
            </a:endParaRPr>
          </a:p>
        </p:txBody>
      </p:sp>
      <p:sp>
        <p:nvSpPr>
          <p:cNvPr id="55" name="AutoShape 5"/>
          <p:cNvSpPr>
            <a:spLocks noChangeArrowheads="1"/>
          </p:cNvSpPr>
          <p:nvPr/>
        </p:nvSpPr>
        <p:spPr bwMode="gray">
          <a:xfrm>
            <a:off x="792266" y="31951090"/>
            <a:ext cx="5805669" cy="720655"/>
          </a:xfrm>
          <a:prstGeom prst="roundRect">
            <a:avLst>
              <a:gd name="adj" fmla="val 50000"/>
            </a:avLst>
          </a:prstGeom>
          <a:gradFill rotWithShape="1">
            <a:gsLst>
              <a:gs pos="0">
                <a:srgbClr val="0066CC"/>
              </a:gs>
              <a:gs pos="100000">
                <a:srgbClr val="0066CC">
                  <a:gamma/>
                  <a:shade val="69804"/>
                  <a:invGamma/>
                </a:srgbClr>
              </a:gs>
            </a:gsLst>
            <a:lin ang="5400000" scaled="1"/>
          </a:gra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56" name="Text Box 7"/>
          <p:cNvSpPr txBox="1">
            <a:spLocks noChangeArrowheads="1"/>
          </p:cNvSpPr>
          <p:nvPr/>
        </p:nvSpPr>
        <p:spPr bwMode="gray">
          <a:xfrm>
            <a:off x="1004411" y="31876339"/>
            <a:ext cx="6195078" cy="862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240" tIns="46120" rIns="92240" bIns="46120">
            <a:spAutoFit/>
          </a:bodyPr>
          <a:lstStyle/>
          <a:p>
            <a:r>
              <a:rPr lang="en-US" sz="5000" b="1" dirty="0" smtClean="0">
                <a:solidFill>
                  <a:schemeClr val="bg1"/>
                </a:solidFill>
              </a:rPr>
              <a:t>CONCLUSION</a:t>
            </a:r>
            <a:endParaRPr lang="en-US" sz="5000" b="1" dirty="0">
              <a:solidFill>
                <a:schemeClr val="bg1"/>
              </a:solidFill>
              <a:effectLst>
                <a:outerShdw blurRad="38100" dist="38100" dir="2700000" algn="tl">
                  <a:srgbClr val="000000"/>
                </a:outerShdw>
              </a:effectLst>
              <a:latin typeface="Times New Roman" charset="0"/>
              <a:ea typeface="Times New Roman" charset="0"/>
              <a:cs typeface="Times New Roman" charset="0"/>
            </a:endParaRPr>
          </a:p>
        </p:txBody>
      </p:sp>
      <p:sp>
        <p:nvSpPr>
          <p:cNvPr id="3" name="Rectangle 2"/>
          <p:cNvSpPr/>
          <p:nvPr/>
        </p:nvSpPr>
        <p:spPr>
          <a:xfrm>
            <a:off x="2171670" y="730061"/>
            <a:ext cx="27600618" cy="2751522"/>
          </a:xfrm>
          <a:prstGeom prst="rect">
            <a:avLst/>
          </a:prstGeom>
        </p:spPr>
        <p:txBody>
          <a:bodyPr wrap="square">
            <a:spAutoFit/>
          </a:bodyPr>
          <a:lstStyle/>
          <a:p>
            <a:pPr algn="ctr">
              <a:lnSpc>
                <a:spcPct val="120000"/>
              </a:lnSpc>
            </a:pPr>
            <a:r>
              <a:rPr lang="en-US" sz="7200" b="1" dirty="0">
                <a:solidFill>
                  <a:srgbClr val="FF0000"/>
                </a:solidFill>
              </a:rPr>
              <a:t>FEMALE SEXUAL DYSFUNCTION IN VIETNAMESE INFERTILE COUPLES:PREVALENCE AND CORRELATION WITH THE PARTNERS </a:t>
            </a:r>
            <a:endParaRPr lang="en-US" sz="7200" dirty="0">
              <a:solidFill>
                <a:srgbClr val="FF0000"/>
              </a:solidFill>
            </a:endParaRPr>
          </a:p>
        </p:txBody>
      </p:sp>
      <p:sp>
        <p:nvSpPr>
          <p:cNvPr id="23" name="Rectangle 22"/>
          <p:cNvSpPr/>
          <p:nvPr/>
        </p:nvSpPr>
        <p:spPr>
          <a:xfrm>
            <a:off x="562572" y="33247939"/>
            <a:ext cx="15014762" cy="3939540"/>
          </a:xfrm>
          <a:prstGeom prst="rect">
            <a:avLst/>
          </a:prstGeom>
        </p:spPr>
        <p:txBody>
          <a:bodyPr wrap="square">
            <a:spAutoFit/>
          </a:bodyPr>
          <a:lstStyle/>
          <a:p>
            <a:pPr algn="just">
              <a:spcBef>
                <a:spcPts val="600"/>
              </a:spcBef>
              <a:spcAft>
                <a:spcPts val="600"/>
              </a:spcAft>
            </a:pPr>
            <a:r>
              <a:rPr lang="en-US" sz="5000" dirty="0"/>
              <a:t>Female sexual dysfunction is reported by approximately 2 in 5 Vietnamese infertility patients, higher than in the general population. It was found a positive correlation between female and male sexual function among infertile couples.</a:t>
            </a:r>
            <a:endParaRPr lang="en-US" sz="5000" dirty="0">
              <a:latin typeface="Times New Roman" charset="0"/>
              <a:ea typeface="Times New Roman" charset="0"/>
              <a:cs typeface="Times New Roman" charset="0"/>
            </a:endParaRPr>
          </a:p>
        </p:txBody>
      </p:sp>
      <p:sp>
        <p:nvSpPr>
          <p:cNvPr id="24" name="AutoShape 4"/>
          <p:cNvSpPr>
            <a:spLocks noChangeArrowheads="1"/>
          </p:cNvSpPr>
          <p:nvPr/>
        </p:nvSpPr>
        <p:spPr bwMode="gray">
          <a:xfrm>
            <a:off x="395483" y="40093437"/>
            <a:ext cx="15650967" cy="1164100"/>
          </a:xfrm>
          <a:prstGeom prst="roundRect">
            <a:avLst>
              <a:gd name="adj" fmla="val 7797"/>
            </a:avLst>
          </a:prstGeom>
          <a:solidFill>
            <a:srgbClr val="FDF5F6"/>
          </a:solidFill>
          <a:ln w="38100">
            <a:solidFill>
              <a:srgbClr val="FFFFFF"/>
            </a:solidFill>
            <a:round/>
            <a:headEnd/>
            <a:tailEnd/>
          </a:ln>
          <a:effectLst>
            <a:outerShdw dist="135003" dir="2928844" algn="ctr" rotWithShape="0">
              <a:srgbClr val="000000">
                <a:alpha val="50000"/>
              </a:srgbClr>
            </a:outerShdw>
          </a:effectLst>
        </p:spPr>
        <p:txBody>
          <a:bodyPr wrap="none" lIns="92240" tIns="46120" rIns="92240" bIns="46120" anchor="ctr"/>
          <a:lstStyle/>
          <a:p>
            <a:endParaRPr lang="en-US" sz="3400">
              <a:latin typeface="Times New Roman" charset="0"/>
              <a:ea typeface="Times New Roman" charset="0"/>
              <a:cs typeface="Times New Roman" charset="0"/>
            </a:endParaRPr>
          </a:p>
        </p:txBody>
      </p:sp>
      <p:sp>
        <p:nvSpPr>
          <p:cNvPr id="29" name="Rectangle 28"/>
          <p:cNvSpPr/>
          <p:nvPr/>
        </p:nvSpPr>
        <p:spPr>
          <a:xfrm>
            <a:off x="517940" y="40133051"/>
            <a:ext cx="15014762" cy="646331"/>
          </a:xfrm>
          <a:prstGeom prst="rect">
            <a:avLst/>
          </a:prstGeom>
        </p:spPr>
        <p:txBody>
          <a:bodyPr wrap="square">
            <a:spAutoFit/>
          </a:bodyPr>
          <a:lstStyle/>
          <a:p>
            <a:pPr algn="just">
              <a:spcBef>
                <a:spcPts val="600"/>
              </a:spcBef>
              <a:spcAft>
                <a:spcPts val="600"/>
              </a:spcAft>
            </a:pPr>
            <a:r>
              <a:rPr lang="en-US" sz="3600" i="1" dirty="0" smtClean="0"/>
              <a:t>Corresponding author: </a:t>
            </a:r>
            <a:r>
              <a:rPr lang="en-US" sz="3600" i="1" dirty="0" smtClean="0">
                <a:hlinkClick r:id="rId3"/>
              </a:rPr>
              <a:t>thanhtamhobs@yahoo.com</a:t>
            </a:r>
            <a:r>
              <a:rPr lang="en-US" sz="3600" i="1" dirty="0" smtClean="0"/>
              <a:t> </a:t>
            </a:r>
            <a:endParaRPr lang="en-US" sz="3600" i="1" dirty="0">
              <a:latin typeface="Times New Roman" charset="0"/>
              <a:ea typeface="Times New Roman" charset="0"/>
              <a:cs typeface="Times New Roman" charset="0"/>
            </a:endParaRPr>
          </a:p>
        </p:txBody>
      </p:sp>
      <p:sp>
        <p:nvSpPr>
          <p:cNvPr id="31" name="Rectangle 30"/>
          <p:cNvSpPr/>
          <p:nvPr/>
        </p:nvSpPr>
        <p:spPr>
          <a:xfrm>
            <a:off x="17262288" y="30760475"/>
            <a:ext cx="15014762" cy="1708160"/>
          </a:xfrm>
          <a:prstGeom prst="rect">
            <a:avLst/>
          </a:prstGeom>
        </p:spPr>
        <p:txBody>
          <a:bodyPr wrap="square">
            <a:spAutoFit/>
          </a:bodyPr>
          <a:lstStyle/>
          <a:p>
            <a:r>
              <a:rPr lang="en-US" sz="3500" dirty="0"/>
              <a:t>**. Correlation is significant at the 0.01 level (2-tailed).</a:t>
            </a:r>
          </a:p>
          <a:p>
            <a:r>
              <a:rPr lang="en-US" sz="3500" dirty="0"/>
              <a:t>Spearman's rho: Sexual pain domain</a:t>
            </a:r>
          </a:p>
          <a:p>
            <a:r>
              <a:rPr lang="en-US" sz="3500" dirty="0"/>
              <a:t>Pearson Correlation: remaining domains</a:t>
            </a:r>
          </a:p>
        </p:txBody>
      </p:sp>
      <p:pic>
        <p:nvPicPr>
          <p:cNvPr id="32" name="Picture 3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662139" y="14197003"/>
            <a:ext cx="13395712" cy="7734415"/>
          </a:xfrm>
          <a:prstGeom prst="rect">
            <a:avLst/>
          </a:prstGeom>
          <a:noFill/>
          <a:ln>
            <a:noFill/>
          </a:ln>
        </p:spPr>
      </p:pic>
      <p:sp>
        <p:nvSpPr>
          <p:cNvPr id="33" name="Rectangle 32"/>
          <p:cNvSpPr/>
          <p:nvPr/>
        </p:nvSpPr>
        <p:spPr>
          <a:xfrm>
            <a:off x="16868262" y="22036944"/>
            <a:ext cx="15014762" cy="707886"/>
          </a:xfrm>
          <a:prstGeom prst="rect">
            <a:avLst/>
          </a:prstGeom>
        </p:spPr>
        <p:txBody>
          <a:bodyPr wrap="square">
            <a:spAutoFit/>
          </a:bodyPr>
          <a:lstStyle/>
          <a:p>
            <a:pPr algn="ctr"/>
            <a:r>
              <a:rPr lang="en-US" sz="4000" i="1" dirty="0"/>
              <a:t>Figure 1.</a:t>
            </a:r>
            <a:r>
              <a:rPr lang="en-US" sz="4000" dirty="0"/>
              <a:t> </a:t>
            </a:r>
            <a:r>
              <a:rPr lang="en-US" sz="4000" b="1" dirty="0"/>
              <a:t>Correlation between FSFI and </a:t>
            </a:r>
            <a:r>
              <a:rPr lang="en-US" sz="4000" b="1" dirty="0" smtClean="0"/>
              <a:t>IIEF-15</a:t>
            </a:r>
            <a:endParaRPr lang="en-US" sz="4000" dirty="0"/>
          </a:p>
        </p:txBody>
      </p:sp>
      <p:sp>
        <p:nvSpPr>
          <p:cNvPr id="34" name="Rectangle 33"/>
          <p:cNvSpPr/>
          <p:nvPr/>
        </p:nvSpPr>
        <p:spPr>
          <a:xfrm>
            <a:off x="16802310" y="23902475"/>
            <a:ext cx="15014762" cy="707886"/>
          </a:xfrm>
          <a:prstGeom prst="rect">
            <a:avLst/>
          </a:prstGeom>
        </p:spPr>
        <p:txBody>
          <a:bodyPr wrap="square">
            <a:spAutoFit/>
          </a:bodyPr>
          <a:lstStyle/>
          <a:p>
            <a:pPr algn="ctr"/>
            <a:r>
              <a:rPr lang="en-US" sz="4000" i="1" dirty="0"/>
              <a:t>Table 1:</a:t>
            </a:r>
            <a:r>
              <a:rPr lang="en-US" sz="4000" dirty="0"/>
              <a:t> </a:t>
            </a:r>
            <a:r>
              <a:rPr lang="en-US" sz="4000" b="1" dirty="0"/>
              <a:t>Correlation between IIEF and subdomains of FSFI-15</a:t>
            </a:r>
          </a:p>
        </p:txBody>
      </p:sp>
      <p:graphicFrame>
        <p:nvGraphicFramePr>
          <p:cNvPr id="4" name="Table 3"/>
          <p:cNvGraphicFramePr>
            <a:graphicFrameLocks noGrp="1"/>
          </p:cNvGraphicFramePr>
          <p:nvPr>
            <p:extLst>
              <p:ext uri="{D42A27DB-BD31-4B8C-83A1-F6EECF244321}">
                <p14:modId xmlns:p14="http://schemas.microsoft.com/office/powerpoint/2010/main" xmlns="" val="570249503"/>
              </p:ext>
            </p:extLst>
          </p:nvPr>
        </p:nvGraphicFramePr>
        <p:xfrm>
          <a:off x="17113250" y="24969275"/>
          <a:ext cx="14418188" cy="5315401"/>
        </p:xfrm>
        <a:graphic>
          <a:graphicData uri="http://schemas.openxmlformats.org/drawingml/2006/table">
            <a:tbl>
              <a:tblPr firstRow="1" firstCol="1" bandRow="1">
                <a:tableStyleId>{5C22544A-7EE6-4342-B048-85BDC9FD1C3A}</a:tableStyleId>
              </a:tblPr>
              <a:tblGrid>
                <a:gridCol w="1388336"/>
                <a:gridCol w="2726464"/>
                <a:gridCol w="1532044"/>
                <a:gridCol w="1611327"/>
                <a:gridCol w="2154095"/>
                <a:gridCol w="1611327"/>
                <a:gridCol w="2220627"/>
                <a:gridCol w="1173968"/>
              </a:tblGrid>
              <a:tr h="1873384">
                <a:tc gridSpan="2">
                  <a:txBody>
                    <a:bodyPr/>
                    <a:lstStyle/>
                    <a:p>
                      <a:pPr algn="ctr">
                        <a:lnSpc>
                          <a:spcPct val="150000"/>
                        </a:lnSpc>
                        <a:spcAft>
                          <a:spcPts val="0"/>
                        </a:spcAft>
                      </a:pPr>
                      <a:r>
                        <a:rPr lang="en-US" sz="3200" dirty="0">
                          <a:effectLst/>
                        </a:rPr>
                        <a:t> </a:t>
                      </a:r>
                      <a:endParaRPr lang="en-US" sz="3200" dirty="0">
                        <a:effectLst/>
                        <a:latin typeface="Calibri"/>
                        <a:ea typeface="Calibri"/>
                        <a:cs typeface="Times New Roman"/>
                      </a:endParaRPr>
                    </a:p>
                  </a:txBody>
                  <a:tcPr marL="68580" marR="68580" marT="0" marB="0" anchor="ctr"/>
                </a:tc>
                <a:tc hMerge="1">
                  <a:txBody>
                    <a:bodyPr/>
                    <a:lstStyle/>
                    <a:p>
                      <a:endParaRPr lang="en-US"/>
                    </a:p>
                  </a:txBody>
                  <a:tcPr/>
                </a:tc>
                <a:tc>
                  <a:txBody>
                    <a:bodyPr/>
                    <a:lstStyle/>
                    <a:p>
                      <a:pPr algn="ctr">
                        <a:lnSpc>
                          <a:spcPct val="150000"/>
                        </a:lnSpc>
                        <a:spcAft>
                          <a:spcPts val="0"/>
                        </a:spcAft>
                      </a:pPr>
                      <a:r>
                        <a:rPr lang="en-US" sz="3200" dirty="0">
                          <a:effectLst/>
                        </a:rPr>
                        <a:t>Desire</a:t>
                      </a:r>
                      <a:endParaRPr lang="en-US" sz="32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3200" dirty="0">
                          <a:effectLst/>
                        </a:rPr>
                        <a:t>Arousal</a:t>
                      </a:r>
                      <a:endParaRPr lang="en-US" sz="32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3200" dirty="0">
                          <a:effectLst/>
                        </a:rPr>
                        <a:t>Lubrication</a:t>
                      </a:r>
                      <a:endParaRPr lang="en-US" sz="32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3200" dirty="0">
                          <a:effectLst/>
                        </a:rPr>
                        <a:t>Orgasm</a:t>
                      </a:r>
                      <a:endParaRPr lang="en-US" sz="32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3200" dirty="0">
                          <a:effectLst/>
                        </a:rPr>
                        <a:t>Satisfaction</a:t>
                      </a:r>
                      <a:endParaRPr lang="en-US" sz="32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3200" dirty="0">
                          <a:effectLst/>
                        </a:rPr>
                        <a:t>Pain</a:t>
                      </a:r>
                      <a:endParaRPr lang="en-US" sz="3200" dirty="0">
                        <a:effectLst/>
                        <a:latin typeface="Calibri"/>
                        <a:ea typeface="Calibri"/>
                        <a:cs typeface="Times New Roman"/>
                      </a:endParaRPr>
                    </a:p>
                  </a:txBody>
                  <a:tcPr marL="68580" marR="68580" marT="0" marB="0" anchor="ctr"/>
                </a:tc>
              </a:tr>
              <a:tr h="1670645">
                <a:tc rowSpan="3">
                  <a:txBody>
                    <a:bodyPr/>
                    <a:lstStyle/>
                    <a:p>
                      <a:pPr algn="ctr">
                        <a:lnSpc>
                          <a:spcPct val="150000"/>
                        </a:lnSpc>
                        <a:spcAft>
                          <a:spcPts val="0"/>
                        </a:spcAft>
                      </a:pPr>
                      <a:r>
                        <a:rPr lang="en-US" sz="3200" dirty="0" smtClean="0">
                          <a:effectLst/>
                        </a:rPr>
                        <a:t>IIEF-15</a:t>
                      </a:r>
                    </a:p>
                    <a:p>
                      <a:pPr algn="ctr">
                        <a:lnSpc>
                          <a:spcPct val="150000"/>
                        </a:lnSpc>
                        <a:spcAft>
                          <a:spcPts val="0"/>
                        </a:spcAft>
                      </a:pPr>
                      <a:r>
                        <a:rPr lang="en-US" sz="3200" dirty="0" smtClean="0">
                          <a:effectLst/>
                        </a:rPr>
                        <a:t> </a:t>
                      </a:r>
                      <a:r>
                        <a:rPr lang="en-US" sz="3200" dirty="0">
                          <a:effectLst/>
                        </a:rPr>
                        <a:t>total </a:t>
                      </a:r>
                      <a:endParaRPr lang="en-US" sz="3200" dirty="0" smtClean="0">
                        <a:effectLst/>
                      </a:endParaRPr>
                    </a:p>
                    <a:p>
                      <a:pPr algn="ctr">
                        <a:lnSpc>
                          <a:spcPct val="150000"/>
                        </a:lnSpc>
                        <a:spcAft>
                          <a:spcPts val="0"/>
                        </a:spcAft>
                      </a:pPr>
                      <a:r>
                        <a:rPr lang="en-US" sz="3200" dirty="0" smtClean="0">
                          <a:effectLst/>
                        </a:rPr>
                        <a:t>score</a:t>
                      </a:r>
                      <a:endParaRPr lang="en-US" sz="32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3200">
                          <a:effectLst/>
                        </a:rPr>
                        <a:t>Correlation Coefficient</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dirty="0">
                          <a:effectLst/>
                        </a:rPr>
                        <a:t>0.041</a:t>
                      </a:r>
                      <a:endParaRPr lang="en-US" sz="3200" dirty="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dirty="0">
                          <a:effectLst/>
                        </a:rPr>
                        <a:t>0.210</a:t>
                      </a:r>
                      <a:r>
                        <a:rPr lang="en-US" sz="3200" baseline="30000" dirty="0">
                          <a:effectLst/>
                        </a:rPr>
                        <a:t>**</a:t>
                      </a:r>
                      <a:endParaRPr lang="en-US" sz="3200" dirty="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0.188</a:t>
                      </a:r>
                      <a:r>
                        <a:rPr lang="en-US" sz="3200" baseline="30000">
                          <a:effectLst/>
                        </a:rPr>
                        <a:t>**</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0.258</a:t>
                      </a:r>
                      <a:r>
                        <a:rPr lang="en-US" sz="3200" baseline="30000">
                          <a:effectLst/>
                        </a:rPr>
                        <a:t>**</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0.300</a:t>
                      </a:r>
                      <a:r>
                        <a:rPr lang="en-US" sz="3200" baseline="30000">
                          <a:effectLst/>
                        </a:rPr>
                        <a:t>**</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0.046</a:t>
                      </a:r>
                      <a:endParaRPr lang="en-US" sz="3200">
                        <a:effectLst/>
                        <a:latin typeface="Calibri"/>
                        <a:ea typeface="Calibri"/>
                        <a:cs typeface="Times New Roman"/>
                      </a:endParaRPr>
                    </a:p>
                  </a:txBody>
                  <a:tcPr marL="68580" marR="68580" marT="0" marB="0" anchor="ctr"/>
                </a:tc>
              </a:tr>
              <a:tr h="885686">
                <a:tc vMerge="1">
                  <a:txBody>
                    <a:bodyPr/>
                    <a:lstStyle/>
                    <a:p>
                      <a:endParaRPr lang="en-US"/>
                    </a:p>
                  </a:txBody>
                  <a:tcPr/>
                </a:tc>
                <a:tc>
                  <a:txBody>
                    <a:bodyPr/>
                    <a:lstStyle/>
                    <a:p>
                      <a:pPr algn="ctr">
                        <a:lnSpc>
                          <a:spcPct val="150000"/>
                        </a:lnSpc>
                        <a:spcAft>
                          <a:spcPts val="0"/>
                        </a:spcAft>
                      </a:pPr>
                      <a:r>
                        <a:rPr lang="en-US" sz="3200">
                          <a:effectLst/>
                        </a:rPr>
                        <a:t>Sig. (2-tailed)</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0.556</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dirty="0">
                          <a:effectLst/>
                        </a:rPr>
                        <a:t>0.002</a:t>
                      </a:r>
                      <a:endParaRPr lang="en-US" sz="3200" dirty="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0.006</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0.000</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0.000</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0.503</a:t>
                      </a:r>
                      <a:endParaRPr lang="en-US" sz="3200">
                        <a:effectLst/>
                        <a:latin typeface="Calibri"/>
                        <a:ea typeface="Calibri"/>
                        <a:cs typeface="Times New Roman"/>
                      </a:endParaRPr>
                    </a:p>
                  </a:txBody>
                  <a:tcPr marL="68580" marR="68580" marT="0" marB="0" anchor="ctr"/>
                </a:tc>
              </a:tr>
              <a:tr h="885686">
                <a:tc vMerge="1">
                  <a:txBody>
                    <a:bodyPr/>
                    <a:lstStyle/>
                    <a:p>
                      <a:endParaRPr lang="en-US"/>
                    </a:p>
                  </a:txBody>
                  <a:tcPr/>
                </a:tc>
                <a:tc>
                  <a:txBody>
                    <a:bodyPr/>
                    <a:lstStyle/>
                    <a:p>
                      <a:pPr algn="ctr">
                        <a:lnSpc>
                          <a:spcPct val="150000"/>
                        </a:lnSpc>
                        <a:spcAft>
                          <a:spcPts val="0"/>
                        </a:spcAft>
                      </a:pPr>
                      <a:r>
                        <a:rPr lang="en-US" sz="3200" dirty="0">
                          <a:effectLst/>
                          <a:latin typeface="+mn-lt"/>
                          <a:ea typeface="+mn-ea"/>
                          <a:cs typeface="+mn-cs"/>
                        </a:rPr>
                        <a:t>n</a:t>
                      </a:r>
                      <a:endParaRPr lang="en-US" sz="3200" dirty="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dirty="0">
                          <a:effectLst/>
                        </a:rPr>
                        <a:t>213</a:t>
                      </a:r>
                      <a:endParaRPr lang="en-US" sz="3200" dirty="0">
                        <a:effectLst/>
                        <a:latin typeface="Calibri"/>
                        <a:ea typeface="Calibri"/>
                        <a:cs typeface="Times New Roman"/>
                      </a:endParaRPr>
                    </a:p>
                  </a:txBody>
                  <a:tcPr marL="68580" marR="68580" marT="0" marB="0" anchor="ctr"/>
                </a:tc>
              </a:tr>
            </a:tbl>
          </a:graphicData>
        </a:graphic>
      </p:graphicFrame>
      <p:sp>
        <p:nvSpPr>
          <p:cNvPr id="35" name="Rectangle 34"/>
          <p:cNvSpPr/>
          <p:nvPr/>
        </p:nvSpPr>
        <p:spPr>
          <a:xfrm>
            <a:off x="16808450" y="32741675"/>
            <a:ext cx="15014762" cy="707886"/>
          </a:xfrm>
          <a:prstGeom prst="rect">
            <a:avLst/>
          </a:prstGeom>
        </p:spPr>
        <p:txBody>
          <a:bodyPr wrap="square">
            <a:spAutoFit/>
          </a:bodyPr>
          <a:lstStyle/>
          <a:p>
            <a:pPr algn="ctr"/>
            <a:r>
              <a:rPr lang="en-US" sz="4000" i="1" dirty="0"/>
              <a:t>Table 2:</a:t>
            </a:r>
            <a:r>
              <a:rPr lang="en-US" sz="4000" dirty="0"/>
              <a:t> </a:t>
            </a:r>
            <a:r>
              <a:rPr lang="en-US" sz="4000" b="1" dirty="0"/>
              <a:t>Correlation between FSFI and subdomains of IIEF-15</a:t>
            </a:r>
          </a:p>
        </p:txBody>
      </p:sp>
      <p:graphicFrame>
        <p:nvGraphicFramePr>
          <p:cNvPr id="5" name="Table 4"/>
          <p:cNvGraphicFramePr>
            <a:graphicFrameLocks noGrp="1"/>
          </p:cNvGraphicFramePr>
          <p:nvPr>
            <p:extLst>
              <p:ext uri="{D42A27DB-BD31-4B8C-83A1-F6EECF244321}">
                <p14:modId xmlns:p14="http://schemas.microsoft.com/office/powerpoint/2010/main" xmlns="" val="4125886720"/>
              </p:ext>
            </p:extLst>
          </p:nvPr>
        </p:nvGraphicFramePr>
        <p:xfrm>
          <a:off x="17113250" y="33832704"/>
          <a:ext cx="14417868" cy="5081170"/>
        </p:xfrm>
        <a:graphic>
          <a:graphicData uri="http://schemas.openxmlformats.org/drawingml/2006/table">
            <a:tbl>
              <a:tblPr firstRow="1" firstCol="1" bandRow="1">
                <a:tableStyleId>{5C22544A-7EE6-4342-B048-85BDC9FD1C3A}</a:tableStyleId>
              </a:tblPr>
              <a:tblGrid>
                <a:gridCol w="1551752"/>
                <a:gridCol w="3495993"/>
                <a:gridCol w="1657854"/>
                <a:gridCol w="2286000"/>
                <a:gridCol w="1524000"/>
                <a:gridCol w="1524000"/>
                <a:gridCol w="2378269"/>
              </a:tblGrid>
              <a:tr h="1968154">
                <a:tc gridSpan="2">
                  <a:txBody>
                    <a:bodyPr/>
                    <a:lstStyle/>
                    <a:p>
                      <a:pPr algn="ctr">
                        <a:lnSpc>
                          <a:spcPct val="150000"/>
                        </a:lnSpc>
                        <a:spcAft>
                          <a:spcPts val="0"/>
                        </a:spcAft>
                      </a:pPr>
                      <a:r>
                        <a:rPr lang="en-US" sz="3200" dirty="0">
                          <a:effectLst/>
                        </a:rPr>
                        <a:t> </a:t>
                      </a:r>
                      <a:endParaRPr lang="en-US" sz="3200"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ctr">
                        <a:lnSpc>
                          <a:spcPct val="150000"/>
                        </a:lnSpc>
                        <a:spcAft>
                          <a:spcPts val="0"/>
                        </a:spcAft>
                      </a:pPr>
                      <a:r>
                        <a:rPr lang="en-US" sz="3200">
                          <a:effectLst/>
                        </a:rPr>
                        <a:t>Erection </a:t>
                      </a:r>
                      <a:endParaRPr lang="en-US" sz="3200">
                        <a:effectLst/>
                        <a:latin typeface="Calibri"/>
                        <a:ea typeface="Calibri"/>
                        <a:cs typeface="Times New Roman"/>
                      </a:endParaRPr>
                    </a:p>
                  </a:txBody>
                  <a:tcPr marL="68580" marR="68580" marT="0" marB="0"/>
                </a:tc>
                <a:tc>
                  <a:txBody>
                    <a:bodyPr/>
                    <a:lstStyle/>
                    <a:p>
                      <a:pPr algn="ctr">
                        <a:lnSpc>
                          <a:spcPct val="150000"/>
                        </a:lnSpc>
                        <a:spcAft>
                          <a:spcPts val="0"/>
                        </a:spcAft>
                      </a:pPr>
                      <a:r>
                        <a:rPr lang="en-US" sz="3200" dirty="0" smtClean="0">
                          <a:effectLst/>
                        </a:rPr>
                        <a:t>Intercourse</a:t>
                      </a:r>
                    </a:p>
                    <a:p>
                      <a:pPr algn="ctr">
                        <a:lnSpc>
                          <a:spcPct val="150000"/>
                        </a:lnSpc>
                        <a:spcAft>
                          <a:spcPts val="0"/>
                        </a:spcAft>
                      </a:pPr>
                      <a:r>
                        <a:rPr lang="en-US" sz="3200" dirty="0" smtClean="0">
                          <a:effectLst/>
                        </a:rPr>
                        <a:t>satisfaction </a:t>
                      </a:r>
                      <a:endParaRPr lang="en-US" sz="3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US" sz="3200">
                          <a:effectLst/>
                        </a:rPr>
                        <a:t>Orgasm </a:t>
                      </a:r>
                      <a:endParaRPr lang="en-US" sz="3200">
                        <a:effectLst/>
                        <a:latin typeface="Calibri"/>
                        <a:ea typeface="Calibri"/>
                        <a:cs typeface="Times New Roman"/>
                      </a:endParaRPr>
                    </a:p>
                  </a:txBody>
                  <a:tcPr marL="68580" marR="68580" marT="0" marB="0"/>
                </a:tc>
                <a:tc>
                  <a:txBody>
                    <a:bodyPr/>
                    <a:lstStyle/>
                    <a:p>
                      <a:pPr algn="ctr">
                        <a:lnSpc>
                          <a:spcPct val="150000"/>
                        </a:lnSpc>
                        <a:spcAft>
                          <a:spcPts val="0"/>
                        </a:spcAft>
                      </a:pPr>
                      <a:r>
                        <a:rPr lang="en-US" sz="3200" dirty="0">
                          <a:effectLst/>
                        </a:rPr>
                        <a:t>Desire </a:t>
                      </a:r>
                      <a:endParaRPr lang="en-US" sz="32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n-US" sz="3200" dirty="0">
                          <a:effectLst/>
                        </a:rPr>
                        <a:t>Overall satisfaction </a:t>
                      </a:r>
                      <a:endParaRPr lang="en-US" sz="3200" dirty="0">
                        <a:effectLst/>
                        <a:latin typeface="Calibri"/>
                        <a:ea typeface="Calibri"/>
                        <a:cs typeface="Times New Roman"/>
                      </a:endParaRPr>
                    </a:p>
                  </a:txBody>
                  <a:tcPr marL="68580" marR="68580" marT="0" marB="0"/>
                </a:tc>
              </a:tr>
              <a:tr h="1037672">
                <a:tc rowSpan="3">
                  <a:txBody>
                    <a:bodyPr/>
                    <a:lstStyle/>
                    <a:p>
                      <a:pPr algn="ctr">
                        <a:lnSpc>
                          <a:spcPct val="150000"/>
                        </a:lnSpc>
                        <a:spcAft>
                          <a:spcPts val="0"/>
                        </a:spcAft>
                      </a:pPr>
                      <a:r>
                        <a:rPr lang="en-US" sz="3200">
                          <a:effectLst/>
                        </a:rPr>
                        <a:t>FSFI total score</a:t>
                      </a:r>
                      <a:endParaRPr lang="en-US" sz="3200">
                        <a:effectLst/>
                        <a:latin typeface="Calibri"/>
                        <a:ea typeface="Calibri"/>
                        <a:cs typeface="Times New Roman"/>
                      </a:endParaRPr>
                    </a:p>
                  </a:txBody>
                  <a:tcPr marL="68580" marR="68580" marT="0" marB="0"/>
                </a:tc>
                <a:tc>
                  <a:txBody>
                    <a:bodyPr/>
                    <a:lstStyle/>
                    <a:p>
                      <a:pPr algn="ctr">
                        <a:lnSpc>
                          <a:spcPct val="150000"/>
                        </a:lnSpc>
                        <a:spcAft>
                          <a:spcPts val="0"/>
                        </a:spcAft>
                      </a:pPr>
                      <a:r>
                        <a:rPr lang="en-US" sz="3200" dirty="0">
                          <a:effectLst/>
                        </a:rPr>
                        <a:t>Pearson Correlation</a:t>
                      </a:r>
                      <a:endParaRPr lang="en-US" sz="3200" dirty="0">
                        <a:effectLst/>
                        <a:latin typeface="Calibri"/>
                        <a:ea typeface="Calibri"/>
                        <a:cs typeface="Times New Roman"/>
                      </a:endParaRPr>
                    </a:p>
                  </a:txBody>
                  <a:tcPr marL="68580" marR="68580" marT="0" marB="0"/>
                </a:tc>
                <a:tc>
                  <a:txBody>
                    <a:bodyPr/>
                    <a:lstStyle/>
                    <a:p>
                      <a:pPr marL="38100" marR="38100" algn="ctr">
                        <a:lnSpc>
                          <a:spcPts val="1600"/>
                        </a:lnSpc>
                        <a:spcAft>
                          <a:spcPts val="0"/>
                        </a:spcAft>
                      </a:pPr>
                      <a:r>
                        <a:rPr lang="en-US" sz="3200">
                          <a:effectLst/>
                        </a:rPr>
                        <a:t>0.181</a:t>
                      </a:r>
                      <a:r>
                        <a:rPr lang="en-US" sz="3200" baseline="30000">
                          <a:effectLst/>
                        </a:rPr>
                        <a:t>**</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dirty="0">
                          <a:effectLst/>
                        </a:rPr>
                        <a:t>0.206</a:t>
                      </a:r>
                      <a:r>
                        <a:rPr lang="en-US" sz="3200" baseline="30000" dirty="0">
                          <a:effectLst/>
                        </a:rPr>
                        <a:t>**</a:t>
                      </a:r>
                      <a:endParaRPr lang="en-US" sz="3200" dirty="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0.165</a:t>
                      </a:r>
                      <a:r>
                        <a:rPr lang="en-US" sz="3200" baseline="30000">
                          <a:effectLst/>
                        </a:rPr>
                        <a:t>*</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0.095</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0.268</a:t>
                      </a:r>
                      <a:r>
                        <a:rPr lang="en-US" sz="3200" baseline="30000">
                          <a:effectLst/>
                        </a:rPr>
                        <a:t>**</a:t>
                      </a:r>
                      <a:endParaRPr lang="en-US" sz="3200">
                        <a:effectLst/>
                        <a:latin typeface="Calibri"/>
                        <a:ea typeface="Calibri"/>
                        <a:cs typeface="Times New Roman"/>
                      </a:endParaRPr>
                    </a:p>
                  </a:txBody>
                  <a:tcPr marL="68580" marR="68580" marT="0" marB="0" anchor="ctr"/>
                </a:tc>
              </a:tr>
              <a:tr h="1037672">
                <a:tc vMerge="1">
                  <a:txBody>
                    <a:bodyPr/>
                    <a:lstStyle/>
                    <a:p>
                      <a:endParaRPr lang="en-US"/>
                    </a:p>
                  </a:txBody>
                  <a:tcPr/>
                </a:tc>
                <a:tc>
                  <a:txBody>
                    <a:bodyPr/>
                    <a:lstStyle/>
                    <a:p>
                      <a:pPr algn="ctr">
                        <a:lnSpc>
                          <a:spcPct val="150000"/>
                        </a:lnSpc>
                        <a:spcAft>
                          <a:spcPts val="0"/>
                        </a:spcAft>
                      </a:pPr>
                      <a:r>
                        <a:rPr lang="en-US" sz="3200">
                          <a:effectLst/>
                        </a:rPr>
                        <a:t>Sig. (2-tailed) </a:t>
                      </a:r>
                      <a:endParaRPr lang="en-US" sz="3200">
                        <a:effectLst/>
                        <a:latin typeface="Calibri"/>
                        <a:ea typeface="Calibri"/>
                        <a:cs typeface="Times New Roman"/>
                      </a:endParaRPr>
                    </a:p>
                  </a:txBody>
                  <a:tcPr marL="68580" marR="68580" marT="0" marB="0"/>
                </a:tc>
                <a:tc>
                  <a:txBody>
                    <a:bodyPr/>
                    <a:lstStyle/>
                    <a:p>
                      <a:pPr marL="38100" marR="38100" algn="ctr">
                        <a:lnSpc>
                          <a:spcPts val="1600"/>
                        </a:lnSpc>
                        <a:spcAft>
                          <a:spcPts val="0"/>
                        </a:spcAft>
                      </a:pPr>
                      <a:r>
                        <a:rPr lang="en-US" sz="3200">
                          <a:effectLst/>
                        </a:rPr>
                        <a:t>0.008</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0.003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0.016</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0.166</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0.000</a:t>
                      </a:r>
                      <a:endParaRPr lang="en-US" sz="3200">
                        <a:effectLst/>
                        <a:latin typeface="Calibri"/>
                        <a:ea typeface="Calibri"/>
                        <a:cs typeface="Times New Roman"/>
                      </a:endParaRPr>
                    </a:p>
                  </a:txBody>
                  <a:tcPr marL="68580" marR="68580" marT="0" marB="0" anchor="ctr"/>
                </a:tc>
              </a:tr>
              <a:tr h="1037672">
                <a:tc vMerge="1">
                  <a:txBody>
                    <a:bodyPr/>
                    <a:lstStyle/>
                    <a:p>
                      <a:endParaRPr lang="en-US"/>
                    </a:p>
                  </a:txBody>
                  <a:tcPr/>
                </a:tc>
                <a:tc>
                  <a:txBody>
                    <a:bodyPr/>
                    <a:lstStyle/>
                    <a:p>
                      <a:pPr algn="ctr">
                        <a:lnSpc>
                          <a:spcPct val="150000"/>
                        </a:lnSpc>
                        <a:spcAft>
                          <a:spcPts val="0"/>
                        </a:spcAft>
                      </a:pPr>
                      <a:r>
                        <a:rPr lang="en-US" sz="3200" dirty="0">
                          <a:effectLst/>
                          <a:latin typeface="+mn-lt"/>
                          <a:ea typeface="+mn-ea"/>
                          <a:cs typeface="+mn-cs"/>
                        </a:rPr>
                        <a:t>n</a:t>
                      </a:r>
                      <a:endParaRPr lang="en-US" sz="3200" dirty="0">
                        <a:effectLst/>
                        <a:latin typeface="Calibri"/>
                        <a:ea typeface="Calibri"/>
                        <a:cs typeface="Times New Roman"/>
                      </a:endParaRPr>
                    </a:p>
                  </a:txBody>
                  <a:tcPr marL="68580" marR="68580" marT="0" marB="0"/>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a:effectLst/>
                        </a:rPr>
                        <a:t>213</a:t>
                      </a:r>
                      <a:endParaRPr lang="en-US" sz="3200">
                        <a:effectLst/>
                        <a:latin typeface="Calibri"/>
                        <a:ea typeface="Calibri"/>
                        <a:cs typeface="Times New Roman"/>
                      </a:endParaRPr>
                    </a:p>
                  </a:txBody>
                  <a:tcPr marL="68580" marR="68580" marT="0" marB="0" anchor="ctr"/>
                </a:tc>
                <a:tc>
                  <a:txBody>
                    <a:bodyPr/>
                    <a:lstStyle/>
                    <a:p>
                      <a:pPr marL="38100" marR="38100" algn="ctr">
                        <a:lnSpc>
                          <a:spcPts val="1600"/>
                        </a:lnSpc>
                        <a:spcAft>
                          <a:spcPts val="0"/>
                        </a:spcAft>
                      </a:pPr>
                      <a:r>
                        <a:rPr lang="en-US" sz="3200" dirty="0">
                          <a:effectLst/>
                        </a:rPr>
                        <a:t>213</a:t>
                      </a:r>
                      <a:endParaRPr lang="en-US" sz="3200" dirty="0">
                        <a:effectLst/>
                        <a:latin typeface="Calibri"/>
                        <a:ea typeface="Calibri"/>
                        <a:cs typeface="Times New Roman"/>
                      </a:endParaRPr>
                    </a:p>
                  </a:txBody>
                  <a:tcPr marL="68580" marR="68580" marT="0" marB="0" anchor="ctr"/>
                </a:tc>
              </a:tr>
            </a:tbl>
          </a:graphicData>
        </a:graphic>
      </p:graphicFrame>
      <p:sp>
        <p:nvSpPr>
          <p:cNvPr id="37" name="Rectangle 36"/>
          <p:cNvSpPr/>
          <p:nvPr/>
        </p:nvSpPr>
        <p:spPr>
          <a:xfrm>
            <a:off x="17366428" y="39259663"/>
            <a:ext cx="15014762" cy="1200329"/>
          </a:xfrm>
          <a:prstGeom prst="rect">
            <a:avLst/>
          </a:prstGeom>
        </p:spPr>
        <p:txBody>
          <a:bodyPr wrap="square">
            <a:spAutoFit/>
          </a:bodyPr>
          <a:lstStyle/>
          <a:p>
            <a:r>
              <a:rPr lang="en-US" sz="3500" dirty="0"/>
              <a:t>**. Correlation is significant at the 0.01 level (2-tailed).</a:t>
            </a:r>
          </a:p>
          <a:p>
            <a:r>
              <a:rPr lang="en-US" sz="3500" dirty="0"/>
              <a:t>*. Correlation is significant at the 0.05 level (2-tailed).</a:t>
            </a:r>
          </a:p>
        </p:txBody>
      </p:sp>
      <p:sp>
        <p:nvSpPr>
          <p:cNvPr id="48" name="AutoShape 5"/>
          <p:cNvSpPr>
            <a:spLocks noChangeArrowheads="1"/>
          </p:cNvSpPr>
          <p:nvPr/>
        </p:nvSpPr>
        <p:spPr bwMode="gray">
          <a:xfrm>
            <a:off x="321010" y="4963321"/>
            <a:ext cx="7319723" cy="1130235"/>
          </a:xfrm>
          <a:prstGeom prst="roundRect">
            <a:avLst>
              <a:gd name="adj" fmla="val 50000"/>
            </a:avLst>
          </a:prstGeom>
          <a:gradFill rotWithShape="1">
            <a:gsLst>
              <a:gs pos="0">
                <a:srgbClr val="0066CC"/>
              </a:gs>
              <a:gs pos="100000">
                <a:srgbClr val="0066CC">
                  <a:gamma/>
                  <a:shade val="69804"/>
                  <a:invGamma/>
                </a:srgbClr>
              </a:gs>
            </a:gsLst>
            <a:lin ang="5400000" scaled="1"/>
          </a:gra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40" tIns="46120" rIns="92240" bIns="46120" anchor="ctr"/>
          <a:lstStyle/>
          <a:p>
            <a:pPr algn="ctr"/>
            <a:r>
              <a:rPr lang="en-US" sz="5400" b="1" dirty="0" smtClean="0">
                <a:solidFill>
                  <a:schemeClr val="bg1"/>
                </a:solidFill>
              </a:rPr>
              <a:t>Paper </a:t>
            </a:r>
            <a:r>
              <a:rPr lang="en-US" sz="5400" b="1" dirty="0">
                <a:solidFill>
                  <a:schemeClr val="bg1"/>
                </a:solidFill>
              </a:rPr>
              <a:t>number: </a:t>
            </a:r>
            <a:r>
              <a:rPr lang="en-US" sz="5400" b="1" dirty="0" smtClean="0">
                <a:solidFill>
                  <a:schemeClr val="bg1"/>
                </a:solidFill>
              </a:rPr>
              <a:t>271</a:t>
            </a:r>
            <a:endParaRPr lang="en-US" sz="5000" b="1" dirty="0">
              <a:solidFill>
                <a:schemeClr val="bg1"/>
              </a:solidFill>
              <a:latin typeface="Times New Roman" charset="0"/>
              <a:ea typeface="Times New Roman" charset="0"/>
              <a:cs typeface="Times New Roman" charset="0"/>
            </a:endParaRPr>
          </a:p>
        </p:txBody>
      </p:sp>
      <p:pic>
        <p:nvPicPr>
          <p:cNvPr id="6" name="Picture 5"/>
          <p:cNvPicPr>
            <a:picLocks noChangeAspect="1"/>
          </p:cNvPicPr>
          <p:nvPr/>
        </p:nvPicPr>
        <p:blipFill>
          <a:blip r:embed="rId5"/>
          <a:stretch>
            <a:fillRect/>
          </a:stretch>
        </p:blipFill>
        <p:spPr>
          <a:xfrm>
            <a:off x="186346" y="146339"/>
            <a:ext cx="3371662" cy="4662938"/>
          </a:xfrm>
          <a:prstGeom prst="rect">
            <a:avLst/>
          </a:prstGeom>
        </p:spPr>
      </p:pic>
    </p:spTree>
    <p:extLst>
      <p:ext uri="{BB962C8B-B14F-4D97-AF65-F5344CB8AC3E}">
        <p14:creationId xmlns:p14="http://schemas.microsoft.com/office/powerpoint/2010/main" xmlns="" val="2851143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2878</TotalTime>
  <Words>451</Words>
  <Application>Microsoft Office PowerPoint</Application>
  <PresentationFormat>Custom</PresentationFormat>
  <Paragraphs>79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Carlo Urbani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Hoang Bach</dc:creator>
  <cp:lastModifiedBy>Administrator</cp:lastModifiedBy>
  <cp:revision>182</cp:revision>
  <cp:lastPrinted>2012-04-11T08:27:08Z</cp:lastPrinted>
  <dcterms:created xsi:type="dcterms:W3CDTF">2012-03-22T11:53:14Z</dcterms:created>
  <dcterms:modified xsi:type="dcterms:W3CDTF">2019-12-20T11:38:55Z</dcterms:modified>
</cp:coreProperties>
</file>